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HK Modular" charset="1" panose="00000800000000000000"/>
      <p:regular r:id="rId14"/>
    </p:embeddedFont>
    <p:embeddedFont>
      <p:font typeface="SuperDario" charset="1" panose="00000000000000000000"/>
      <p:regular r:id="rId15"/>
    </p:embeddedFont>
    <p:embeddedFont>
      <p:font typeface="Arcade Gamer" charset="1" panose="00000000000000000000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Italics" charset="1" panose="00000500000000000000"/>
      <p:regular r:id="rId19"/>
    </p:embeddedFont>
    <p:embeddedFont>
      <p:font typeface="Poppins Bold Italics" charset="1" panose="00000800000000000000"/>
      <p:regular r:id="rId20"/>
    </p:embeddedFont>
    <p:embeddedFont>
      <p:font typeface="Poppins Thin" charset="1" panose="00000300000000000000"/>
      <p:regular r:id="rId21"/>
    </p:embeddedFont>
    <p:embeddedFont>
      <p:font typeface="Poppins Thin Italics" charset="1" panose="00000300000000000000"/>
      <p:regular r:id="rId22"/>
    </p:embeddedFont>
    <p:embeddedFont>
      <p:font typeface="Poppins Extra-Light" charset="1" panose="00000300000000000000"/>
      <p:regular r:id="rId23"/>
    </p:embeddedFont>
    <p:embeddedFont>
      <p:font typeface="Poppins Extra-Light Italics" charset="1" panose="00000300000000000000"/>
      <p:regular r:id="rId24"/>
    </p:embeddedFont>
    <p:embeddedFont>
      <p:font typeface="Poppins Light" charset="1" panose="00000400000000000000"/>
      <p:regular r:id="rId25"/>
    </p:embeddedFont>
    <p:embeddedFont>
      <p:font typeface="Poppins Light Italics" charset="1" panose="00000400000000000000"/>
      <p:regular r:id="rId26"/>
    </p:embeddedFont>
    <p:embeddedFont>
      <p:font typeface="Poppins Medium" charset="1" panose="00000600000000000000"/>
      <p:regular r:id="rId27"/>
    </p:embeddedFont>
    <p:embeddedFont>
      <p:font typeface="Poppins Medium Italics" charset="1" panose="00000600000000000000"/>
      <p:regular r:id="rId28"/>
    </p:embeddedFont>
    <p:embeddedFont>
      <p:font typeface="Poppins Semi-Bold" charset="1" panose="00000700000000000000"/>
      <p:regular r:id="rId29"/>
    </p:embeddedFont>
    <p:embeddedFont>
      <p:font typeface="Poppins Semi-Bold Italics" charset="1" panose="00000700000000000000"/>
      <p:regular r:id="rId30"/>
    </p:embeddedFont>
    <p:embeddedFont>
      <p:font typeface="Poppins Ultra-Bold" charset="1" panose="00000900000000000000"/>
      <p:regular r:id="rId31"/>
    </p:embeddedFont>
    <p:embeddedFont>
      <p:font typeface="Poppins Ultra-Bold Italics" charset="1" panose="00000900000000000000"/>
      <p:regular r:id="rId32"/>
    </p:embeddedFont>
    <p:embeddedFont>
      <p:font typeface="Poppins Heavy" charset="1" panose="00000A00000000000000"/>
      <p:regular r:id="rId33"/>
    </p:embeddedFont>
    <p:embeddedFont>
      <p:font typeface="Poppins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54" Target="slides/slide20.xml" Type="http://schemas.openxmlformats.org/officeDocument/2006/relationships/slide"/><Relationship Id="rId55" Target="slides/slide21.xml" Type="http://schemas.openxmlformats.org/officeDocument/2006/relationships/slide"/><Relationship Id="rId56" Target="slides/slide22.xml" Type="http://schemas.openxmlformats.org/officeDocument/2006/relationships/slide"/><Relationship Id="rId57" Target="slides/slide23.xml" Type="http://schemas.openxmlformats.org/officeDocument/2006/relationships/slide"/><Relationship Id="rId58" Target="slides/slide24.xml" Type="http://schemas.openxmlformats.org/officeDocument/2006/relationships/slide"/><Relationship Id="rId59" Target="slides/slide25.xml" Type="http://schemas.openxmlformats.org/officeDocument/2006/relationships/slide"/><Relationship Id="rId6" Target="fonts/font6.fntdata" Type="http://schemas.openxmlformats.org/officeDocument/2006/relationships/font"/><Relationship Id="rId60" Target="slides/slide26.xml" Type="http://schemas.openxmlformats.org/officeDocument/2006/relationships/slide"/><Relationship Id="rId61" Target="slides/slide27.xml" Type="http://schemas.openxmlformats.org/officeDocument/2006/relationships/slide"/><Relationship Id="rId62" Target="slides/slide28.xml" Type="http://schemas.openxmlformats.org/officeDocument/2006/relationships/slide"/><Relationship Id="rId63" Target="slides/slide29.xml" Type="http://schemas.openxmlformats.org/officeDocument/2006/relationships/slide"/><Relationship Id="rId64" Target="slides/slide30.xml" Type="http://schemas.openxmlformats.org/officeDocument/2006/relationships/slide"/><Relationship Id="rId65" Target="slides/slide3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VAF2aROA6ws.mp4" Type="http://schemas.openxmlformats.org/officeDocument/2006/relationships/video"/><Relationship Id="rId4" Target="../media/VAF2aROA6ws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62.png" Type="http://schemas.openxmlformats.org/officeDocument/2006/relationships/image"/><Relationship Id="rId15" Target="../media/image58.gif" Type="http://schemas.openxmlformats.org/officeDocument/2006/relationships/image"/><Relationship Id="rId16" Target="../media/image50.gif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jpeg" Type="http://schemas.openxmlformats.org/officeDocument/2006/relationships/image"/><Relationship Id="rId3" Target="../media/VAF2amXGoNE.mp4" Type="http://schemas.openxmlformats.org/officeDocument/2006/relationships/video"/><Relationship Id="rId4" Target="../media/VAF2amXGoNE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62.png" Type="http://schemas.openxmlformats.org/officeDocument/2006/relationships/image"/><Relationship Id="rId15" Target="../media/image58.gif" Type="http://schemas.openxmlformats.org/officeDocument/2006/relationships/image"/><Relationship Id="rId16" Target="../media/image50.gif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VAF2aTzqHgw.mp4" Type="http://schemas.openxmlformats.org/officeDocument/2006/relationships/video"/><Relationship Id="rId4" Target="../media/VAF2aTzqHgw.mp4" Type="http://schemas.microsoft.com/office/2007/relationships/media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62.png" Type="http://schemas.openxmlformats.org/officeDocument/2006/relationships/image"/><Relationship Id="rId15" Target="../media/image58.gif" Type="http://schemas.openxmlformats.org/officeDocument/2006/relationships/image"/><Relationship Id="rId16" Target="../media/image50.gif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Relationship Id="rId3" Target="../media/VAF2apgjasA.mp4" Type="http://schemas.openxmlformats.org/officeDocument/2006/relationships/video"/><Relationship Id="rId4" Target="../media/VAF2apgjasA.mp4" Type="http://schemas.microsoft.com/office/2007/relationships/media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72.jpeg" Type="http://schemas.openxmlformats.org/officeDocument/2006/relationships/image"/><Relationship Id="rId5" Target="../media/VAF2avZqcZg.mp4" Type="http://schemas.openxmlformats.org/officeDocument/2006/relationships/video"/><Relationship Id="rId6" Target="../media/VAF2avZqcZg.mp4" Type="http://schemas.microsoft.com/office/2007/relationships/media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79.png" Type="http://schemas.openxmlformats.org/officeDocument/2006/relationships/image"/><Relationship Id="rId13" Target="../media/image80.svg" Type="http://schemas.openxmlformats.org/officeDocument/2006/relationships/image"/><Relationship Id="rId14" Target="../media/image81.png" Type="http://schemas.openxmlformats.org/officeDocument/2006/relationships/image"/><Relationship Id="rId15" Target="../media/image82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VAF2aQ04T3k.mp4" Type="http://schemas.openxmlformats.org/officeDocument/2006/relationships/video"/><Relationship Id="rId4" Target="../media/VAF2aQ04T3k.mp4" Type="http://schemas.microsoft.com/office/2007/relationships/media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jpeg" Type="http://schemas.openxmlformats.org/officeDocument/2006/relationships/image"/><Relationship Id="rId3" Target="../media/VAF2aodMImU.mp4" Type="http://schemas.openxmlformats.org/officeDocument/2006/relationships/video"/><Relationship Id="rId4" Target="../media/VAF2aodMImU.mp4" Type="http://schemas.microsoft.com/office/2007/relationships/media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79.png" Type="http://schemas.openxmlformats.org/officeDocument/2006/relationships/image"/><Relationship Id="rId13" Target="../media/image80.svg" Type="http://schemas.openxmlformats.org/officeDocument/2006/relationships/image"/><Relationship Id="rId14" Target="../media/image81.png" Type="http://schemas.openxmlformats.org/officeDocument/2006/relationships/image"/><Relationship Id="rId15" Target="../media/image82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jpeg" Type="http://schemas.openxmlformats.org/officeDocument/2006/relationships/image"/><Relationship Id="rId3" Target="../media/VAF2aj44XXA.mp4" Type="http://schemas.openxmlformats.org/officeDocument/2006/relationships/video"/><Relationship Id="rId4" Target="../media/VAF2aj44XXA.mp4" Type="http://schemas.microsoft.com/office/2007/relationships/media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79.png" Type="http://schemas.openxmlformats.org/officeDocument/2006/relationships/image"/><Relationship Id="rId13" Target="../media/image80.svg" Type="http://schemas.openxmlformats.org/officeDocument/2006/relationships/image"/><Relationship Id="rId14" Target="../media/image81.png" Type="http://schemas.openxmlformats.org/officeDocument/2006/relationships/image"/><Relationship Id="rId15" Target="../media/image82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jpeg" Type="http://schemas.openxmlformats.org/officeDocument/2006/relationships/image"/><Relationship Id="rId3" Target="../media/VAF2aUpSeCM.mp4" Type="http://schemas.openxmlformats.org/officeDocument/2006/relationships/video"/><Relationship Id="rId4" Target="../media/VAF2aUpSeCM.mp4" Type="http://schemas.microsoft.com/office/2007/relationships/media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jpeg" Type="http://schemas.openxmlformats.org/officeDocument/2006/relationships/image"/><Relationship Id="rId3" Target="../media/VAF2ammiKrw.mp4" Type="http://schemas.openxmlformats.org/officeDocument/2006/relationships/video"/><Relationship Id="rId4" Target="../media/VAF2ammiKrw.mp4" Type="http://schemas.microsoft.com/office/2007/relationships/media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79.png" Type="http://schemas.openxmlformats.org/officeDocument/2006/relationships/image"/><Relationship Id="rId13" Target="../media/image80.svg" Type="http://schemas.openxmlformats.org/officeDocument/2006/relationships/image"/><Relationship Id="rId14" Target="../media/image81.png" Type="http://schemas.openxmlformats.org/officeDocument/2006/relationships/image"/><Relationship Id="rId15" Target="../media/image82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gif" Type="http://schemas.openxmlformats.org/officeDocument/2006/relationships/image"/><Relationship Id="rId4" Target="../media/image89.png" Type="http://schemas.openxmlformats.org/officeDocument/2006/relationships/image"/><Relationship Id="rId5" Target="https://trello.com/invite/b/491WWCEh/ATTI0180db64f4cfbf93d18d0fcb6a642abcCE7C711A/d" TargetMode="External" Type="http://schemas.openxmlformats.org/officeDocument/2006/relationships/hyperlink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94.png" Type="http://schemas.openxmlformats.org/officeDocument/2006/relationships/image"/><Relationship Id="rId13" Target="../media/image95.svg" Type="http://schemas.openxmlformats.org/officeDocument/2006/relationships/image"/><Relationship Id="rId2" Target="../media/image90.png" Type="http://schemas.openxmlformats.org/officeDocument/2006/relationships/image"/><Relationship Id="rId3" Target="../media/image91.svg" Type="http://schemas.openxmlformats.org/officeDocument/2006/relationships/image"/><Relationship Id="rId4" Target="../media/image92.png" Type="http://schemas.openxmlformats.org/officeDocument/2006/relationships/image"/><Relationship Id="rId5" Target="../media/image9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2" Target="../media/image90.png" Type="http://schemas.openxmlformats.org/officeDocument/2006/relationships/image"/><Relationship Id="rId3" Target="../media/image91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98.png" Type="http://schemas.openxmlformats.org/officeDocument/2006/relationships/image"/><Relationship Id="rId7" Target="../media/image99.svg" Type="http://schemas.openxmlformats.org/officeDocument/2006/relationships/image"/><Relationship Id="rId8" Target="../media/image100.png" Type="http://schemas.openxmlformats.org/officeDocument/2006/relationships/image"/><Relationship Id="rId9" Target="../media/image10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2" Target="../media/image90.png" Type="http://schemas.openxmlformats.org/officeDocument/2006/relationships/image"/><Relationship Id="rId3" Target="../media/image91.sv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Relationship Id="rId6" Target="../media/image98.png" Type="http://schemas.openxmlformats.org/officeDocument/2006/relationships/image"/><Relationship Id="rId7" Target="../media/image99.svg" Type="http://schemas.openxmlformats.org/officeDocument/2006/relationships/image"/><Relationship Id="rId8" Target="../media/image100.png" Type="http://schemas.openxmlformats.org/officeDocument/2006/relationships/image"/><Relationship Id="rId9" Target="../media/image101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jpeg" Type="http://schemas.openxmlformats.org/officeDocument/2006/relationships/image"/><Relationship Id="rId3" Target="../media/VAF2YZ1-wZA.mp4" Type="http://schemas.openxmlformats.org/officeDocument/2006/relationships/video"/><Relationship Id="rId4" Target="../media/VAF2YZ1-wZA.mp4" Type="http://schemas.microsoft.com/office/2007/relationships/media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gif" Type="http://schemas.openxmlformats.org/officeDocument/2006/relationships/image"/><Relationship Id="rId13" Target="../media/image33.gif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VAF2c_YNLXU.mp4" Type="http://schemas.openxmlformats.org/officeDocument/2006/relationships/video"/><Relationship Id="rId4" Target="../media/VAF2c_YNLXU.mp4" Type="http://schemas.microsoft.com/office/2007/relationships/media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gif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18.pn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gif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F2arxtCaE.mp4" Type="http://schemas.openxmlformats.org/officeDocument/2006/relationships/video"/><Relationship Id="rId4" Target="../media/VAF2arxtCaE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58.gif" Type="http://schemas.openxmlformats.org/officeDocument/2006/relationships/image"/><Relationship Id="rId13" Target="../media/image50.gif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4742" y="-3872538"/>
            <a:ext cx="13748604" cy="7749213"/>
          </a:xfrm>
          <a:custGeom>
            <a:avLst/>
            <a:gdLst/>
            <a:ahLst/>
            <a:cxnLst/>
            <a:rect r="r" b="b" t="t" l="l"/>
            <a:pathLst>
              <a:path h="7749213" w="13748604">
                <a:moveTo>
                  <a:pt x="0" y="0"/>
                </a:moveTo>
                <a:lnTo>
                  <a:pt x="13748604" y="0"/>
                </a:lnTo>
                <a:lnTo>
                  <a:pt x="13748604" y="7749213"/>
                </a:lnTo>
                <a:lnTo>
                  <a:pt x="0" y="7749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35706" y="-112316"/>
            <a:ext cx="8698749" cy="3036654"/>
          </a:xfrm>
          <a:custGeom>
            <a:avLst/>
            <a:gdLst/>
            <a:ahLst/>
            <a:cxnLst/>
            <a:rect r="r" b="b" t="t" l="l"/>
            <a:pathLst>
              <a:path h="3036654" w="8698749">
                <a:moveTo>
                  <a:pt x="0" y="0"/>
                </a:moveTo>
                <a:lnTo>
                  <a:pt x="8698749" y="0"/>
                </a:lnTo>
                <a:lnTo>
                  <a:pt x="8698749" y="3036655"/>
                </a:lnTo>
                <a:lnTo>
                  <a:pt x="0" y="303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61042" y="5768504"/>
            <a:ext cx="13748604" cy="7749213"/>
          </a:xfrm>
          <a:custGeom>
            <a:avLst/>
            <a:gdLst/>
            <a:ahLst/>
            <a:cxnLst/>
            <a:rect r="r" b="b" t="t" l="l"/>
            <a:pathLst>
              <a:path h="7749213" w="13748604">
                <a:moveTo>
                  <a:pt x="0" y="0"/>
                </a:moveTo>
                <a:lnTo>
                  <a:pt x="13748604" y="0"/>
                </a:lnTo>
                <a:lnTo>
                  <a:pt x="13748604" y="7749213"/>
                </a:lnTo>
                <a:lnTo>
                  <a:pt x="0" y="7749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00368" y="2381380"/>
            <a:ext cx="14687264" cy="5969488"/>
            <a:chOff x="0" y="0"/>
            <a:chExt cx="3868251" cy="1572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8251" cy="1572211"/>
            </a:xfrm>
            <a:custGeom>
              <a:avLst/>
              <a:gdLst/>
              <a:ahLst/>
              <a:cxnLst/>
              <a:rect r="r" b="b" t="t" l="l"/>
              <a:pathLst>
                <a:path h="1572211" w="3868251">
                  <a:moveTo>
                    <a:pt x="26883" y="0"/>
                  </a:moveTo>
                  <a:lnTo>
                    <a:pt x="3841368" y="0"/>
                  </a:lnTo>
                  <a:cubicBezTo>
                    <a:pt x="3856215" y="0"/>
                    <a:pt x="3868251" y="12036"/>
                    <a:pt x="3868251" y="26883"/>
                  </a:cubicBezTo>
                  <a:lnTo>
                    <a:pt x="3868251" y="1545328"/>
                  </a:lnTo>
                  <a:cubicBezTo>
                    <a:pt x="3868251" y="1552458"/>
                    <a:pt x="3865418" y="1559296"/>
                    <a:pt x="3860377" y="1564337"/>
                  </a:cubicBezTo>
                  <a:cubicBezTo>
                    <a:pt x="3855335" y="1569379"/>
                    <a:pt x="3848498" y="1572211"/>
                    <a:pt x="3841368" y="1572211"/>
                  </a:cubicBezTo>
                  <a:lnTo>
                    <a:pt x="26883" y="1572211"/>
                  </a:lnTo>
                  <a:cubicBezTo>
                    <a:pt x="12036" y="1572211"/>
                    <a:pt x="0" y="1560175"/>
                    <a:pt x="0" y="1545328"/>
                  </a:cubicBezTo>
                  <a:lnTo>
                    <a:pt x="0" y="26883"/>
                  </a:lnTo>
                  <a:cubicBezTo>
                    <a:pt x="0" y="12036"/>
                    <a:pt x="12036" y="0"/>
                    <a:pt x="26883" y="0"/>
                  </a:cubicBezTo>
                  <a:close/>
                </a:path>
              </a:pathLst>
            </a:custGeom>
            <a:solidFill>
              <a:srgbClr val="E1D5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868251" cy="1619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481174" y="5638089"/>
            <a:ext cx="611966" cy="989788"/>
          </a:xfrm>
          <a:custGeom>
            <a:avLst/>
            <a:gdLst/>
            <a:ahLst/>
            <a:cxnLst/>
            <a:rect r="r" b="b" t="t" l="l"/>
            <a:pathLst>
              <a:path h="989788" w="611966">
                <a:moveTo>
                  <a:pt x="0" y="0"/>
                </a:moveTo>
                <a:lnTo>
                  <a:pt x="611966" y="0"/>
                </a:lnTo>
                <a:lnTo>
                  <a:pt x="611966" y="989788"/>
                </a:lnTo>
                <a:lnTo>
                  <a:pt x="0" y="9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03326" y="787933"/>
            <a:ext cx="2886516" cy="514325"/>
          </a:xfrm>
          <a:custGeom>
            <a:avLst/>
            <a:gdLst/>
            <a:ahLst/>
            <a:cxnLst/>
            <a:rect r="r" b="b" t="t" l="l"/>
            <a:pathLst>
              <a:path h="514325" w="2886516">
                <a:moveTo>
                  <a:pt x="0" y="0"/>
                </a:moveTo>
                <a:lnTo>
                  <a:pt x="2886516" y="0"/>
                </a:lnTo>
                <a:lnTo>
                  <a:pt x="2886516" y="514325"/>
                </a:lnTo>
                <a:lnTo>
                  <a:pt x="0" y="5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6400" y="6123458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5"/>
                </a:lnTo>
                <a:lnTo>
                  <a:pt x="0" y="12502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86786">
            <a:off x="6361111" y="-234708"/>
            <a:ext cx="1799862" cy="2598226"/>
          </a:xfrm>
          <a:custGeom>
            <a:avLst/>
            <a:gdLst/>
            <a:ahLst/>
            <a:cxnLst/>
            <a:rect r="r" b="b" t="t" l="l"/>
            <a:pathLst>
              <a:path h="2598226" w="1799862">
                <a:moveTo>
                  <a:pt x="0" y="0"/>
                </a:moveTo>
                <a:lnTo>
                  <a:pt x="1799861" y="0"/>
                </a:lnTo>
                <a:lnTo>
                  <a:pt x="1799861" y="2598226"/>
                </a:lnTo>
                <a:lnTo>
                  <a:pt x="0" y="25982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7135360"/>
            <a:ext cx="2226965" cy="2226965"/>
          </a:xfrm>
          <a:custGeom>
            <a:avLst/>
            <a:gdLst/>
            <a:ahLst/>
            <a:cxnLst/>
            <a:rect r="r" b="b" t="t" l="l"/>
            <a:pathLst>
              <a:path h="2226965" w="2226965">
                <a:moveTo>
                  <a:pt x="0" y="0"/>
                </a:moveTo>
                <a:lnTo>
                  <a:pt x="2226965" y="0"/>
                </a:lnTo>
                <a:lnTo>
                  <a:pt x="2226965" y="2226965"/>
                </a:lnTo>
                <a:lnTo>
                  <a:pt x="0" y="2226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19214" y="787933"/>
            <a:ext cx="481533" cy="481533"/>
          </a:xfrm>
          <a:custGeom>
            <a:avLst/>
            <a:gdLst/>
            <a:ahLst/>
            <a:cxnLst/>
            <a:rect r="r" b="b" t="t" l="l"/>
            <a:pathLst>
              <a:path h="481533" w="481533">
                <a:moveTo>
                  <a:pt x="0" y="0"/>
                </a:moveTo>
                <a:lnTo>
                  <a:pt x="481533" y="0"/>
                </a:lnTo>
                <a:lnTo>
                  <a:pt x="481533" y="481534"/>
                </a:lnTo>
                <a:lnTo>
                  <a:pt x="0" y="4815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534866"/>
            <a:ext cx="814608" cy="814608"/>
          </a:xfrm>
          <a:custGeom>
            <a:avLst/>
            <a:gdLst/>
            <a:ahLst/>
            <a:cxnLst/>
            <a:rect r="r" b="b" t="t" l="l"/>
            <a:pathLst>
              <a:path h="814608" w="814608">
                <a:moveTo>
                  <a:pt x="0" y="0"/>
                </a:moveTo>
                <a:lnTo>
                  <a:pt x="814608" y="0"/>
                </a:lnTo>
                <a:lnTo>
                  <a:pt x="814608" y="814608"/>
                </a:lnTo>
                <a:lnTo>
                  <a:pt x="0" y="8146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47027" y="8931784"/>
            <a:ext cx="1109147" cy="1109147"/>
          </a:xfrm>
          <a:custGeom>
            <a:avLst/>
            <a:gdLst/>
            <a:ahLst/>
            <a:cxnLst/>
            <a:rect r="r" b="b" t="t" l="l"/>
            <a:pathLst>
              <a:path h="1109147" w="1109147">
                <a:moveTo>
                  <a:pt x="0" y="0"/>
                </a:moveTo>
                <a:lnTo>
                  <a:pt x="1109146" y="0"/>
                </a:lnTo>
                <a:lnTo>
                  <a:pt x="1109146" y="1109147"/>
                </a:lnTo>
                <a:lnTo>
                  <a:pt x="0" y="11091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55665" y="9017533"/>
            <a:ext cx="481533" cy="481533"/>
          </a:xfrm>
          <a:custGeom>
            <a:avLst/>
            <a:gdLst/>
            <a:ahLst/>
            <a:cxnLst/>
            <a:rect r="r" b="b" t="t" l="l"/>
            <a:pathLst>
              <a:path h="481533" w="481533">
                <a:moveTo>
                  <a:pt x="0" y="0"/>
                </a:moveTo>
                <a:lnTo>
                  <a:pt x="481533" y="0"/>
                </a:lnTo>
                <a:lnTo>
                  <a:pt x="481533" y="481534"/>
                </a:lnTo>
                <a:lnTo>
                  <a:pt x="0" y="4815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902399" y="8879494"/>
            <a:ext cx="4374886" cy="1527233"/>
          </a:xfrm>
          <a:custGeom>
            <a:avLst/>
            <a:gdLst/>
            <a:ahLst/>
            <a:cxnLst/>
            <a:rect r="r" b="b" t="t" l="l"/>
            <a:pathLst>
              <a:path h="1527233" w="4374886">
                <a:moveTo>
                  <a:pt x="0" y="0"/>
                </a:moveTo>
                <a:lnTo>
                  <a:pt x="4374886" y="0"/>
                </a:lnTo>
                <a:lnTo>
                  <a:pt x="4374886" y="1527233"/>
                </a:lnTo>
                <a:lnTo>
                  <a:pt x="0" y="1527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755915" y="6735866"/>
            <a:ext cx="3077313" cy="3164809"/>
          </a:xfrm>
          <a:custGeom>
            <a:avLst/>
            <a:gdLst/>
            <a:ahLst/>
            <a:cxnLst/>
            <a:rect r="r" b="b" t="t" l="l"/>
            <a:pathLst>
              <a:path h="3164809" w="3077313">
                <a:moveTo>
                  <a:pt x="0" y="0"/>
                </a:moveTo>
                <a:lnTo>
                  <a:pt x="3077313" y="0"/>
                </a:lnTo>
                <a:lnTo>
                  <a:pt x="3077313" y="3164809"/>
                </a:lnTo>
                <a:lnTo>
                  <a:pt x="0" y="31648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5370" r="0" b="-537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0152" y="3038723"/>
            <a:ext cx="2180793" cy="2327401"/>
          </a:xfrm>
          <a:custGeom>
            <a:avLst/>
            <a:gdLst/>
            <a:ahLst/>
            <a:cxnLst/>
            <a:rect r="r" b="b" t="t" l="l"/>
            <a:pathLst>
              <a:path h="2327401" w="2180793">
                <a:moveTo>
                  <a:pt x="0" y="0"/>
                </a:moveTo>
                <a:lnTo>
                  <a:pt x="2180793" y="0"/>
                </a:lnTo>
                <a:lnTo>
                  <a:pt x="2180793" y="2327401"/>
                </a:lnTo>
                <a:lnTo>
                  <a:pt x="0" y="232740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38883" y="3162464"/>
            <a:ext cx="14010233" cy="2606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000">
                <a:solidFill>
                  <a:srgbClr val="2E1B5B"/>
                </a:solidFill>
                <a:latin typeface="Arcade Gamer"/>
              </a:rPr>
              <a:t>ADVENTURE TIME: ABOVE THE CLOUDS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96670" y="6256061"/>
            <a:ext cx="5294659" cy="8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3"/>
              </a:lnSpc>
            </a:pPr>
            <a:r>
              <a:rPr lang="en-US" sz="4595">
                <a:solidFill>
                  <a:srgbClr val="F04D5E"/>
                </a:solidFill>
                <a:latin typeface="Arcade Gamer"/>
              </a:rPr>
              <a:t>START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8414"/>
            <a:ext cx="18288000" cy="10210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0616" y="2397630"/>
            <a:ext cx="6689788" cy="1143346"/>
          </a:xfrm>
          <a:custGeom>
            <a:avLst/>
            <a:gdLst/>
            <a:ahLst/>
            <a:cxnLst/>
            <a:rect r="r" b="b" t="t" l="l"/>
            <a:pathLst>
              <a:path h="1143346" w="6689788">
                <a:moveTo>
                  <a:pt x="0" y="0"/>
                </a:moveTo>
                <a:lnTo>
                  <a:pt x="6689788" y="0"/>
                </a:lnTo>
                <a:lnTo>
                  <a:pt x="6689788" y="1143346"/>
                </a:lnTo>
                <a:lnTo>
                  <a:pt x="0" y="11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77018" y="4478545"/>
            <a:ext cx="4354036" cy="4211541"/>
          </a:xfrm>
          <a:custGeom>
            <a:avLst/>
            <a:gdLst/>
            <a:ahLst/>
            <a:cxnLst/>
            <a:rect r="r" b="b" t="t" l="l"/>
            <a:pathLst>
              <a:path h="4211541" w="4354036">
                <a:moveTo>
                  <a:pt x="0" y="0"/>
                </a:moveTo>
                <a:lnTo>
                  <a:pt x="4354036" y="0"/>
                </a:lnTo>
                <a:lnTo>
                  <a:pt x="4354036" y="4211541"/>
                </a:lnTo>
                <a:lnTo>
                  <a:pt x="0" y="4211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293" y="1125211"/>
            <a:ext cx="748490" cy="748490"/>
          </a:xfrm>
          <a:custGeom>
            <a:avLst/>
            <a:gdLst/>
            <a:ahLst/>
            <a:cxnLst/>
            <a:rect r="r" b="b" t="t" l="l"/>
            <a:pathLst>
              <a:path h="748490" w="748490">
                <a:moveTo>
                  <a:pt x="0" y="0"/>
                </a:moveTo>
                <a:lnTo>
                  <a:pt x="748489" y="0"/>
                </a:lnTo>
                <a:lnTo>
                  <a:pt x="748489" y="748490"/>
                </a:lnTo>
                <a:lnTo>
                  <a:pt x="0" y="748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149738" y="5976596"/>
            <a:ext cx="7291600" cy="1464264"/>
            <a:chOff x="0" y="0"/>
            <a:chExt cx="15107901" cy="30338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107901" cy="3033896"/>
            </a:xfrm>
            <a:custGeom>
              <a:avLst/>
              <a:gdLst/>
              <a:ahLst/>
              <a:cxnLst/>
              <a:rect r="r" b="b" t="t" l="l"/>
              <a:pathLst>
                <a:path h="3033896" w="15107901">
                  <a:moveTo>
                    <a:pt x="496570" y="0"/>
                  </a:moveTo>
                  <a:lnTo>
                    <a:pt x="496570" y="3033896"/>
                  </a:lnTo>
                  <a:lnTo>
                    <a:pt x="13361651" y="3033896"/>
                  </a:lnTo>
                  <a:lnTo>
                    <a:pt x="13361651" y="0"/>
                  </a:lnTo>
                  <a:cubicBezTo>
                    <a:pt x="13361651" y="0"/>
                    <a:pt x="496570" y="0"/>
                    <a:pt x="496570" y="0"/>
                  </a:cubicBezTo>
                  <a:close/>
                  <a:moveTo>
                    <a:pt x="13858221" y="485006"/>
                  </a:moveTo>
                  <a:lnTo>
                    <a:pt x="13858221" y="455887"/>
                  </a:lnTo>
                  <a:cubicBezTo>
                    <a:pt x="13858221" y="222250"/>
                    <a:pt x="13635971" y="0"/>
                    <a:pt x="13361651" y="0"/>
                  </a:cubicBezTo>
                  <a:lnTo>
                    <a:pt x="13361651" y="3033896"/>
                  </a:lnTo>
                  <a:cubicBezTo>
                    <a:pt x="13635971" y="3033896"/>
                    <a:pt x="13858221" y="2811646"/>
                    <a:pt x="13858221" y="2537326"/>
                  </a:cubicBezTo>
                  <a:lnTo>
                    <a:pt x="13858221" y="957446"/>
                  </a:lnTo>
                  <a:cubicBezTo>
                    <a:pt x="14366221" y="972686"/>
                    <a:pt x="14870412" y="948556"/>
                    <a:pt x="15107901" y="991736"/>
                  </a:cubicBezTo>
                  <a:cubicBezTo>
                    <a:pt x="14704040" y="805046"/>
                    <a:pt x="14269701" y="669156"/>
                    <a:pt x="13858221" y="485006"/>
                  </a:cubicBezTo>
                  <a:close/>
                  <a:moveTo>
                    <a:pt x="0" y="455887"/>
                  </a:moveTo>
                  <a:lnTo>
                    <a:pt x="0" y="2537326"/>
                  </a:lnTo>
                  <a:cubicBezTo>
                    <a:pt x="0" y="2811646"/>
                    <a:pt x="222250" y="3033896"/>
                    <a:pt x="496570" y="3033896"/>
                  </a:cubicBezTo>
                  <a:lnTo>
                    <a:pt x="496570" y="0"/>
                  </a:lnTo>
                  <a:cubicBezTo>
                    <a:pt x="222250" y="0"/>
                    <a:pt x="0" y="222250"/>
                    <a:pt x="0" y="455887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64135" y="4094309"/>
            <a:ext cx="6026844" cy="1882287"/>
            <a:chOff x="0" y="0"/>
            <a:chExt cx="16062488" cy="50165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62488" cy="5016591"/>
            </a:xfrm>
            <a:custGeom>
              <a:avLst/>
              <a:gdLst/>
              <a:ahLst/>
              <a:cxnLst/>
              <a:rect r="r" b="b" t="t" l="l"/>
              <a:pathLst>
                <a:path h="5016591" w="16062488">
                  <a:moveTo>
                    <a:pt x="16062488" y="439420"/>
                  </a:moveTo>
                  <a:lnTo>
                    <a:pt x="16062488" y="3330031"/>
                  </a:lnTo>
                  <a:cubicBezTo>
                    <a:pt x="16062488" y="3572601"/>
                    <a:pt x="15865638" y="3769451"/>
                    <a:pt x="15623068" y="3769451"/>
                  </a:cubicBezTo>
                  <a:lnTo>
                    <a:pt x="1780540" y="3769451"/>
                  </a:lnTo>
                  <a:cubicBezTo>
                    <a:pt x="1925320" y="4196171"/>
                    <a:pt x="2146300" y="4598761"/>
                    <a:pt x="2298700" y="5016591"/>
                  </a:cubicBezTo>
                  <a:cubicBezTo>
                    <a:pt x="2123440" y="4762591"/>
                    <a:pt x="1510030" y="4246971"/>
                    <a:pt x="1162050" y="3769451"/>
                  </a:cubicBezTo>
                  <a:lnTo>
                    <a:pt x="439420" y="3769451"/>
                  </a:lnTo>
                  <a:cubicBezTo>
                    <a:pt x="196850" y="3769451"/>
                    <a:pt x="0" y="3572601"/>
                    <a:pt x="0" y="3330032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15623068" y="0"/>
                  </a:lnTo>
                  <a:cubicBezTo>
                    <a:pt x="15865638" y="0"/>
                    <a:pt x="16062488" y="196850"/>
                    <a:pt x="16062488" y="439420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1018533">
            <a:off x="1094615" y="1081344"/>
            <a:ext cx="2721875" cy="2108216"/>
          </a:xfrm>
          <a:custGeom>
            <a:avLst/>
            <a:gdLst/>
            <a:ahLst/>
            <a:cxnLst/>
            <a:rect r="r" b="b" t="t" l="l"/>
            <a:pathLst>
              <a:path h="2108216" w="2721875">
                <a:moveTo>
                  <a:pt x="0" y="0"/>
                </a:moveTo>
                <a:lnTo>
                  <a:pt x="2721874" y="0"/>
                </a:lnTo>
                <a:lnTo>
                  <a:pt x="2721874" y="2108216"/>
                </a:lnTo>
                <a:lnTo>
                  <a:pt x="0" y="2108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24059" y="4320606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51976" y="6265293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93788" y="6265293"/>
            <a:ext cx="2578137" cy="2599098"/>
          </a:xfrm>
          <a:custGeom>
            <a:avLst/>
            <a:gdLst/>
            <a:ahLst/>
            <a:cxnLst/>
            <a:rect r="r" b="b" t="t" l="l"/>
            <a:pathLst>
              <a:path h="2599098" w="2578137">
                <a:moveTo>
                  <a:pt x="0" y="0"/>
                </a:moveTo>
                <a:lnTo>
                  <a:pt x="2578137" y="0"/>
                </a:lnTo>
                <a:lnTo>
                  <a:pt x="2578137" y="2599098"/>
                </a:lnTo>
                <a:lnTo>
                  <a:pt x="0" y="25990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2887045" y="5964642"/>
            <a:ext cx="2950287" cy="317570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064954" y="1231706"/>
            <a:ext cx="11985447" cy="126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STEP 3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30281" y="4409063"/>
            <a:ext cx="4321695" cy="62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6"/>
              </a:lnSpc>
            </a:pPr>
            <a:r>
              <a:rPr lang="en-US" sz="3611">
                <a:solidFill>
                  <a:srgbClr val="000000"/>
                </a:solidFill>
                <a:latin typeface="Anonymous Pro Bold"/>
              </a:rPr>
              <a:t>CREATING A PLOT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91187" y="6345491"/>
            <a:ext cx="5473926" cy="62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6"/>
              </a:lnSpc>
            </a:pPr>
            <a:r>
              <a:rPr lang="en-US" sz="3611">
                <a:solidFill>
                  <a:srgbClr val="000000"/>
                </a:solidFill>
                <a:latin typeface="Anonymous Pro Bold"/>
              </a:rPr>
              <a:t>CHOOSING THE DESIGN 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1217506" y="2490404"/>
            <a:ext cx="1845639" cy="19881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4572"/>
            <a:ext cx="18288000" cy="10277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0616" y="2397630"/>
            <a:ext cx="6689788" cy="1143346"/>
          </a:xfrm>
          <a:custGeom>
            <a:avLst/>
            <a:gdLst/>
            <a:ahLst/>
            <a:cxnLst/>
            <a:rect r="r" b="b" t="t" l="l"/>
            <a:pathLst>
              <a:path h="1143346" w="6689788">
                <a:moveTo>
                  <a:pt x="0" y="0"/>
                </a:moveTo>
                <a:lnTo>
                  <a:pt x="6689788" y="0"/>
                </a:lnTo>
                <a:lnTo>
                  <a:pt x="6689788" y="1143346"/>
                </a:lnTo>
                <a:lnTo>
                  <a:pt x="0" y="11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77018" y="4478545"/>
            <a:ext cx="4354036" cy="4211541"/>
          </a:xfrm>
          <a:custGeom>
            <a:avLst/>
            <a:gdLst/>
            <a:ahLst/>
            <a:cxnLst/>
            <a:rect r="r" b="b" t="t" l="l"/>
            <a:pathLst>
              <a:path h="4211541" w="4354036">
                <a:moveTo>
                  <a:pt x="0" y="0"/>
                </a:moveTo>
                <a:lnTo>
                  <a:pt x="4354036" y="0"/>
                </a:lnTo>
                <a:lnTo>
                  <a:pt x="4354036" y="4211541"/>
                </a:lnTo>
                <a:lnTo>
                  <a:pt x="0" y="4211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293" y="1125211"/>
            <a:ext cx="748490" cy="748490"/>
          </a:xfrm>
          <a:custGeom>
            <a:avLst/>
            <a:gdLst/>
            <a:ahLst/>
            <a:cxnLst/>
            <a:rect r="r" b="b" t="t" l="l"/>
            <a:pathLst>
              <a:path h="748490" w="748490">
                <a:moveTo>
                  <a:pt x="0" y="0"/>
                </a:moveTo>
                <a:lnTo>
                  <a:pt x="748489" y="0"/>
                </a:lnTo>
                <a:lnTo>
                  <a:pt x="748489" y="748490"/>
                </a:lnTo>
                <a:lnTo>
                  <a:pt x="0" y="748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149738" y="5976596"/>
            <a:ext cx="7291600" cy="1464264"/>
            <a:chOff x="0" y="0"/>
            <a:chExt cx="15107901" cy="30338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107901" cy="3033896"/>
            </a:xfrm>
            <a:custGeom>
              <a:avLst/>
              <a:gdLst/>
              <a:ahLst/>
              <a:cxnLst/>
              <a:rect r="r" b="b" t="t" l="l"/>
              <a:pathLst>
                <a:path h="3033896" w="15107901">
                  <a:moveTo>
                    <a:pt x="496570" y="0"/>
                  </a:moveTo>
                  <a:lnTo>
                    <a:pt x="496570" y="3033896"/>
                  </a:lnTo>
                  <a:lnTo>
                    <a:pt x="13361651" y="3033896"/>
                  </a:lnTo>
                  <a:lnTo>
                    <a:pt x="13361651" y="0"/>
                  </a:lnTo>
                  <a:cubicBezTo>
                    <a:pt x="13361651" y="0"/>
                    <a:pt x="496570" y="0"/>
                    <a:pt x="496570" y="0"/>
                  </a:cubicBezTo>
                  <a:close/>
                  <a:moveTo>
                    <a:pt x="13858221" y="485006"/>
                  </a:moveTo>
                  <a:lnTo>
                    <a:pt x="13858221" y="455887"/>
                  </a:lnTo>
                  <a:cubicBezTo>
                    <a:pt x="13858221" y="222250"/>
                    <a:pt x="13635971" y="0"/>
                    <a:pt x="13361651" y="0"/>
                  </a:cubicBezTo>
                  <a:lnTo>
                    <a:pt x="13361651" y="3033896"/>
                  </a:lnTo>
                  <a:cubicBezTo>
                    <a:pt x="13635971" y="3033896"/>
                    <a:pt x="13858221" y="2811646"/>
                    <a:pt x="13858221" y="2537326"/>
                  </a:cubicBezTo>
                  <a:lnTo>
                    <a:pt x="13858221" y="957446"/>
                  </a:lnTo>
                  <a:cubicBezTo>
                    <a:pt x="14366221" y="972686"/>
                    <a:pt x="14870412" y="948556"/>
                    <a:pt x="15107901" y="991736"/>
                  </a:cubicBezTo>
                  <a:cubicBezTo>
                    <a:pt x="14704040" y="805046"/>
                    <a:pt x="14269701" y="669156"/>
                    <a:pt x="13858221" y="485006"/>
                  </a:cubicBezTo>
                  <a:close/>
                  <a:moveTo>
                    <a:pt x="0" y="455887"/>
                  </a:moveTo>
                  <a:lnTo>
                    <a:pt x="0" y="2537326"/>
                  </a:lnTo>
                  <a:cubicBezTo>
                    <a:pt x="0" y="2811646"/>
                    <a:pt x="222250" y="3033896"/>
                    <a:pt x="496570" y="3033896"/>
                  </a:cubicBezTo>
                  <a:lnTo>
                    <a:pt x="496570" y="0"/>
                  </a:lnTo>
                  <a:cubicBezTo>
                    <a:pt x="222250" y="0"/>
                    <a:pt x="0" y="222250"/>
                    <a:pt x="0" y="455887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64135" y="4094309"/>
            <a:ext cx="6026844" cy="1882287"/>
            <a:chOff x="0" y="0"/>
            <a:chExt cx="16062488" cy="50165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62488" cy="5016591"/>
            </a:xfrm>
            <a:custGeom>
              <a:avLst/>
              <a:gdLst/>
              <a:ahLst/>
              <a:cxnLst/>
              <a:rect r="r" b="b" t="t" l="l"/>
              <a:pathLst>
                <a:path h="5016591" w="16062488">
                  <a:moveTo>
                    <a:pt x="16062488" y="439420"/>
                  </a:moveTo>
                  <a:lnTo>
                    <a:pt x="16062488" y="3330031"/>
                  </a:lnTo>
                  <a:cubicBezTo>
                    <a:pt x="16062488" y="3572601"/>
                    <a:pt x="15865638" y="3769451"/>
                    <a:pt x="15623068" y="3769451"/>
                  </a:cubicBezTo>
                  <a:lnTo>
                    <a:pt x="1780540" y="3769451"/>
                  </a:lnTo>
                  <a:cubicBezTo>
                    <a:pt x="1925320" y="4196171"/>
                    <a:pt x="2146300" y="4598761"/>
                    <a:pt x="2298700" y="5016591"/>
                  </a:cubicBezTo>
                  <a:cubicBezTo>
                    <a:pt x="2123440" y="4762591"/>
                    <a:pt x="1510030" y="4246971"/>
                    <a:pt x="1162050" y="3769451"/>
                  </a:cubicBezTo>
                  <a:lnTo>
                    <a:pt x="439420" y="3769451"/>
                  </a:lnTo>
                  <a:cubicBezTo>
                    <a:pt x="196850" y="3769451"/>
                    <a:pt x="0" y="3572601"/>
                    <a:pt x="0" y="3330032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15623068" y="0"/>
                  </a:lnTo>
                  <a:cubicBezTo>
                    <a:pt x="15865638" y="0"/>
                    <a:pt x="16062488" y="196850"/>
                    <a:pt x="16062488" y="439420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1018533">
            <a:off x="1094615" y="1081344"/>
            <a:ext cx="2721875" cy="2108216"/>
          </a:xfrm>
          <a:custGeom>
            <a:avLst/>
            <a:gdLst/>
            <a:ahLst/>
            <a:cxnLst/>
            <a:rect r="r" b="b" t="t" l="l"/>
            <a:pathLst>
              <a:path h="2108216" w="2721875">
                <a:moveTo>
                  <a:pt x="0" y="0"/>
                </a:moveTo>
                <a:lnTo>
                  <a:pt x="2721874" y="0"/>
                </a:lnTo>
                <a:lnTo>
                  <a:pt x="2721874" y="2108216"/>
                </a:lnTo>
                <a:lnTo>
                  <a:pt x="0" y="2108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24059" y="4320606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51976" y="6265293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93788" y="6265293"/>
            <a:ext cx="2578137" cy="2599098"/>
          </a:xfrm>
          <a:custGeom>
            <a:avLst/>
            <a:gdLst/>
            <a:ahLst/>
            <a:cxnLst/>
            <a:rect r="r" b="b" t="t" l="l"/>
            <a:pathLst>
              <a:path h="2599098" w="2578137">
                <a:moveTo>
                  <a:pt x="0" y="0"/>
                </a:moveTo>
                <a:lnTo>
                  <a:pt x="2578137" y="0"/>
                </a:lnTo>
                <a:lnTo>
                  <a:pt x="2578137" y="2599098"/>
                </a:lnTo>
                <a:lnTo>
                  <a:pt x="0" y="25990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2887045" y="5964642"/>
            <a:ext cx="2950287" cy="317570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064954" y="1231706"/>
            <a:ext cx="11985447" cy="126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STEP 4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69283" y="4409063"/>
            <a:ext cx="4321695" cy="62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6"/>
              </a:lnSpc>
            </a:pPr>
            <a:r>
              <a:rPr lang="en-US" sz="3611">
                <a:solidFill>
                  <a:srgbClr val="000000"/>
                </a:solidFill>
                <a:latin typeface="Anonymous Pro Bold"/>
              </a:rPr>
              <a:t>WRITING 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04051" y="6040225"/>
            <a:ext cx="5473926" cy="126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6"/>
              </a:lnSpc>
            </a:pPr>
            <a:r>
              <a:rPr lang="en-US" sz="3611">
                <a:solidFill>
                  <a:srgbClr val="000000"/>
                </a:solidFill>
                <a:latin typeface="Anonymous Pro Bold"/>
              </a:rPr>
              <a:t>IMPLEMENTATION OF DESIGN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1217506" y="2490404"/>
            <a:ext cx="1845639" cy="19881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351692" y="0"/>
            <a:ext cx="18991385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0616" y="2397630"/>
            <a:ext cx="6689788" cy="1143346"/>
          </a:xfrm>
          <a:custGeom>
            <a:avLst/>
            <a:gdLst/>
            <a:ahLst/>
            <a:cxnLst/>
            <a:rect r="r" b="b" t="t" l="l"/>
            <a:pathLst>
              <a:path h="1143346" w="6689788">
                <a:moveTo>
                  <a:pt x="0" y="0"/>
                </a:moveTo>
                <a:lnTo>
                  <a:pt x="6689788" y="0"/>
                </a:lnTo>
                <a:lnTo>
                  <a:pt x="6689788" y="1143346"/>
                </a:lnTo>
                <a:lnTo>
                  <a:pt x="0" y="11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77018" y="4478545"/>
            <a:ext cx="4354036" cy="4211541"/>
          </a:xfrm>
          <a:custGeom>
            <a:avLst/>
            <a:gdLst/>
            <a:ahLst/>
            <a:cxnLst/>
            <a:rect r="r" b="b" t="t" l="l"/>
            <a:pathLst>
              <a:path h="4211541" w="4354036">
                <a:moveTo>
                  <a:pt x="0" y="0"/>
                </a:moveTo>
                <a:lnTo>
                  <a:pt x="4354036" y="0"/>
                </a:lnTo>
                <a:lnTo>
                  <a:pt x="4354036" y="4211541"/>
                </a:lnTo>
                <a:lnTo>
                  <a:pt x="0" y="4211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293" y="1125211"/>
            <a:ext cx="748490" cy="748490"/>
          </a:xfrm>
          <a:custGeom>
            <a:avLst/>
            <a:gdLst/>
            <a:ahLst/>
            <a:cxnLst/>
            <a:rect r="r" b="b" t="t" l="l"/>
            <a:pathLst>
              <a:path h="748490" w="748490">
                <a:moveTo>
                  <a:pt x="0" y="0"/>
                </a:moveTo>
                <a:lnTo>
                  <a:pt x="748489" y="0"/>
                </a:lnTo>
                <a:lnTo>
                  <a:pt x="748489" y="748490"/>
                </a:lnTo>
                <a:lnTo>
                  <a:pt x="0" y="748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149738" y="5976596"/>
            <a:ext cx="7291600" cy="1464264"/>
            <a:chOff x="0" y="0"/>
            <a:chExt cx="15107901" cy="30338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107901" cy="3033896"/>
            </a:xfrm>
            <a:custGeom>
              <a:avLst/>
              <a:gdLst/>
              <a:ahLst/>
              <a:cxnLst/>
              <a:rect r="r" b="b" t="t" l="l"/>
              <a:pathLst>
                <a:path h="3033896" w="15107901">
                  <a:moveTo>
                    <a:pt x="496570" y="0"/>
                  </a:moveTo>
                  <a:lnTo>
                    <a:pt x="496570" y="3033896"/>
                  </a:lnTo>
                  <a:lnTo>
                    <a:pt x="13361651" y="3033896"/>
                  </a:lnTo>
                  <a:lnTo>
                    <a:pt x="13361651" y="0"/>
                  </a:lnTo>
                  <a:cubicBezTo>
                    <a:pt x="13361651" y="0"/>
                    <a:pt x="496570" y="0"/>
                    <a:pt x="496570" y="0"/>
                  </a:cubicBezTo>
                  <a:close/>
                  <a:moveTo>
                    <a:pt x="13858221" y="485006"/>
                  </a:moveTo>
                  <a:lnTo>
                    <a:pt x="13858221" y="455887"/>
                  </a:lnTo>
                  <a:cubicBezTo>
                    <a:pt x="13858221" y="222250"/>
                    <a:pt x="13635971" y="0"/>
                    <a:pt x="13361651" y="0"/>
                  </a:cubicBezTo>
                  <a:lnTo>
                    <a:pt x="13361651" y="3033896"/>
                  </a:lnTo>
                  <a:cubicBezTo>
                    <a:pt x="13635971" y="3033896"/>
                    <a:pt x="13858221" y="2811646"/>
                    <a:pt x="13858221" y="2537326"/>
                  </a:cubicBezTo>
                  <a:lnTo>
                    <a:pt x="13858221" y="957446"/>
                  </a:lnTo>
                  <a:cubicBezTo>
                    <a:pt x="14366221" y="972686"/>
                    <a:pt x="14870412" y="948556"/>
                    <a:pt x="15107901" y="991736"/>
                  </a:cubicBezTo>
                  <a:cubicBezTo>
                    <a:pt x="14704040" y="805046"/>
                    <a:pt x="14269701" y="669156"/>
                    <a:pt x="13858221" y="485006"/>
                  </a:cubicBezTo>
                  <a:close/>
                  <a:moveTo>
                    <a:pt x="0" y="455887"/>
                  </a:moveTo>
                  <a:lnTo>
                    <a:pt x="0" y="2537326"/>
                  </a:lnTo>
                  <a:cubicBezTo>
                    <a:pt x="0" y="2811646"/>
                    <a:pt x="222250" y="3033896"/>
                    <a:pt x="496570" y="3033896"/>
                  </a:cubicBezTo>
                  <a:lnTo>
                    <a:pt x="496570" y="0"/>
                  </a:lnTo>
                  <a:cubicBezTo>
                    <a:pt x="222250" y="0"/>
                    <a:pt x="0" y="222250"/>
                    <a:pt x="0" y="455887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64135" y="4094309"/>
            <a:ext cx="6026844" cy="1882287"/>
            <a:chOff x="0" y="0"/>
            <a:chExt cx="16062488" cy="50165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62488" cy="5016591"/>
            </a:xfrm>
            <a:custGeom>
              <a:avLst/>
              <a:gdLst/>
              <a:ahLst/>
              <a:cxnLst/>
              <a:rect r="r" b="b" t="t" l="l"/>
              <a:pathLst>
                <a:path h="5016591" w="16062488">
                  <a:moveTo>
                    <a:pt x="16062488" y="439420"/>
                  </a:moveTo>
                  <a:lnTo>
                    <a:pt x="16062488" y="3330031"/>
                  </a:lnTo>
                  <a:cubicBezTo>
                    <a:pt x="16062488" y="3572601"/>
                    <a:pt x="15865638" y="3769451"/>
                    <a:pt x="15623068" y="3769451"/>
                  </a:cubicBezTo>
                  <a:lnTo>
                    <a:pt x="1780540" y="3769451"/>
                  </a:lnTo>
                  <a:cubicBezTo>
                    <a:pt x="1925320" y="4196171"/>
                    <a:pt x="2146300" y="4598761"/>
                    <a:pt x="2298700" y="5016591"/>
                  </a:cubicBezTo>
                  <a:cubicBezTo>
                    <a:pt x="2123440" y="4762591"/>
                    <a:pt x="1510030" y="4246971"/>
                    <a:pt x="1162050" y="3769451"/>
                  </a:cubicBezTo>
                  <a:lnTo>
                    <a:pt x="439420" y="3769451"/>
                  </a:lnTo>
                  <a:cubicBezTo>
                    <a:pt x="196850" y="3769451"/>
                    <a:pt x="0" y="3572601"/>
                    <a:pt x="0" y="3330032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15623068" y="0"/>
                  </a:lnTo>
                  <a:cubicBezTo>
                    <a:pt x="15865638" y="0"/>
                    <a:pt x="16062488" y="196850"/>
                    <a:pt x="16062488" y="439420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1018533">
            <a:off x="1094615" y="1081344"/>
            <a:ext cx="2721875" cy="2108216"/>
          </a:xfrm>
          <a:custGeom>
            <a:avLst/>
            <a:gdLst/>
            <a:ahLst/>
            <a:cxnLst/>
            <a:rect r="r" b="b" t="t" l="l"/>
            <a:pathLst>
              <a:path h="2108216" w="2721875">
                <a:moveTo>
                  <a:pt x="0" y="0"/>
                </a:moveTo>
                <a:lnTo>
                  <a:pt x="2721874" y="0"/>
                </a:lnTo>
                <a:lnTo>
                  <a:pt x="2721874" y="2108216"/>
                </a:lnTo>
                <a:lnTo>
                  <a:pt x="0" y="2108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24059" y="4320606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51976" y="6265293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93788" y="6265293"/>
            <a:ext cx="2578137" cy="2599098"/>
          </a:xfrm>
          <a:custGeom>
            <a:avLst/>
            <a:gdLst/>
            <a:ahLst/>
            <a:cxnLst/>
            <a:rect r="r" b="b" t="t" l="l"/>
            <a:pathLst>
              <a:path h="2599098" w="2578137">
                <a:moveTo>
                  <a:pt x="0" y="0"/>
                </a:moveTo>
                <a:lnTo>
                  <a:pt x="2578137" y="0"/>
                </a:lnTo>
                <a:lnTo>
                  <a:pt x="2578137" y="2599098"/>
                </a:lnTo>
                <a:lnTo>
                  <a:pt x="0" y="25990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2887045" y="5964642"/>
            <a:ext cx="2950287" cy="317570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064954" y="1231706"/>
            <a:ext cx="11985447" cy="126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STEP 5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69283" y="4409063"/>
            <a:ext cx="4321695" cy="62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6"/>
              </a:lnSpc>
            </a:pPr>
            <a:r>
              <a:rPr lang="en-US" sz="3611">
                <a:solidFill>
                  <a:srgbClr val="000000"/>
                </a:solidFill>
                <a:latin typeface="Anonymous Pro Bold"/>
              </a:rPr>
              <a:t>TESTING 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58575" y="6359312"/>
            <a:ext cx="5473926" cy="62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6"/>
              </a:lnSpc>
            </a:pPr>
            <a:r>
              <a:rPr lang="en-US" sz="3611">
                <a:solidFill>
                  <a:srgbClr val="000000"/>
                </a:solidFill>
                <a:latin typeface="Anonymous Pro Bold"/>
              </a:rPr>
              <a:t>WORKING ON BUGS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11217506" y="2490404"/>
            <a:ext cx="1845639" cy="19881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5" y="6391386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7134" y="1652308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4" y="0"/>
                </a:lnTo>
                <a:lnTo>
                  <a:pt x="4773054" y="1162889"/>
                </a:lnTo>
                <a:lnTo>
                  <a:pt x="0" y="116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7050" y="593363"/>
            <a:ext cx="4166503" cy="1015112"/>
          </a:xfrm>
          <a:custGeom>
            <a:avLst/>
            <a:gdLst/>
            <a:ahLst/>
            <a:cxnLst/>
            <a:rect r="r" b="b" t="t" l="l"/>
            <a:pathLst>
              <a:path h="1015112" w="4166503">
                <a:moveTo>
                  <a:pt x="0" y="0"/>
                </a:moveTo>
                <a:lnTo>
                  <a:pt x="4166503" y="0"/>
                </a:lnTo>
                <a:lnTo>
                  <a:pt x="4166503" y="1015111"/>
                </a:lnTo>
                <a:lnTo>
                  <a:pt x="0" y="1015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32038" y="6509470"/>
            <a:ext cx="4756305" cy="1065242"/>
          </a:xfrm>
          <a:custGeom>
            <a:avLst/>
            <a:gdLst/>
            <a:ahLst/>
            <a:cxnLst/>
            <a:rect r="r" b="b" t="t" l="l"/>
            <a:pathLst>
              <a:path h="1065242" w="4756305">
                <a:moveTo>
                  <a:pt x="0" y="0"/>
                </a:moveTo>
                <a:lnTo>
                  <a:pt x="4756305" y="0"/>
                </a:lnTo>
                <a:lnTo>
                  <a:pt x="4756305" y="1065242"/>
                </a:lnTo>
                <a:lnTo>
                  <a:pt x="0" y="1065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1629761">
            <a:off x="9240363" y="7730746"/>
            <a:ext cx="984652" cy="1246254"/>
            <a:chOff x="0" y="0"/>
            <a:chExt cx="1457960" cy="1845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7780" y="-5080"/>
              <a:ext cx="1402080" cy="1805940"/>
            </a:xfrm>
            <a:custGeom>
              <a:avLst/>
              <a:gdLst/>
              <a:ahLst/>
              <a:cxnLst/>
              <a:rect r="r" b="b" t="t" l="l"/>
              <a:pathLst>
                <a:path h="1805940" w="140208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33020" y="2540"/>
              <a:ext cx="1494790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9479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167060" y="6233245"/>
            <a:ext cx="3686262" cy="133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5"/>
              </a:lnSpc>
            </a:pPr>
            <a:r>
              <a:rPr lang="en-US" sz="6997">
                <a:solidFill>
                  <a:srgbClr val="F2FCFC"/>
                </a:solidFill>
                <a:latin typeface="SuperDario"/>
              </a:rPr>
              <a:t>LET’S SEE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5740" y="2605647"/>
            <a:ext cx="13796520" cy="364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2E1B5B"/>
                </a:solidFill>
                <a:latin typeface="HK Modular"/>
              </a:rPr>
              <a:t>TEAM PROJECT MANAGEMENT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514786" y="0"/>
            <a:ext cx="19317573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0095" y="1109824"/>
            <a:ext cx="1282537" cy="1687549"/>
          </a:xfrm>
          <a:custGeom>
            <a:avLst/>
            <a:gdLst/>
            <a:ahLst/>
            <a:cxnLst/>
            <a:rect r="r" b="b" t="t" l="l"/>
            <a:pathLst>
              <a:path h="1687549" w="1282537">
                <a:moveTo>
                  <a:pt x="0" y="0"/>
                </a:moveTo>
                <a:lnTo>
                  <a:pt x="1282537" y="0"/>
                </a:lnTo>
                <a:lnTo>
                  <a:pt x="1282537" y="1687549"/>
                </a:lnTo>
                <a:lnTo>
                  <a:pt x="0" y="1687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18472632" cy="10455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9450543"/>
            <a:ext cx="15976849" cy="159768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03617" y="7722325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5909" y="1966616"/>
            <a:ext cx="883699" cy="816217"/>
          </a:xfrm>
          <a:custGeom>
            <a:avLst/>
            <a:gdLst/>
            <a:ahLst/>
            <a:cxnLst/>
            <a:rect r="r" b="b" t="t" l="l"/>
            <a:pathLst>
              <a:path h="816217" w="883699">
                <a:moveTo>
                  <a:pt x="0" y="0"/>
                </a:moveTo>
                <a:lnTo>
                  <a:pt x="883699" y="0"/>
                </a:lnTo>
                <a:lnTo>
                  <a:pt x="883699" y="816216"/>
                </a:lnTo>
                <a:lnTo>
                  <a:pt x="0" y="816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8411" y="3822210"/>
            <a:ext cx="1194997" cy="3370504"/>
          </a:xfrm>
          <a:custGeom>
            <a:avLst/>
            <a:gdLst/>
            <a:ahLst/>
            <a:cxnLst/>
            <a:rect r="r" b="b" t="t" l="l"/>
            <a:pathLst>
              <a:path h="3370504" w="1194997">
                <a:moveTo>
                  <a:pt x="0" y="0"/>
                </a:moveTo>
                <a:lnTo>
                  <a:pt x="1194996" y="0"/>
                </a:lnTo>
                <a:lnTo>
                  <a:pt x="1194996" y="3370504"/>
                </a:lnTo>
                <a:lnTo>
                  <a:pt x="0" y="337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94334" y="3094286"/>
            <a:ext cx="4762450" cy="857241"/>
          </a:xfrm>
          <a:custGeom>
            <a:avLst/>
            <a:gdLst/>
            <a:ahLst/>
            <a:cxnLst/>
            <a:rect r="r" b="b" t="t" l="l"/>
            <a:pathLst>
              <a:path h="857241" w="4762450">
                <a:moveTo>
                  <a:pt x="0" y="0"/>
                </a:moveTo>
                <a:lnTo>
                  <a:pt x="4762450" y="0"/>
                </a:lnTo>
                <a:lnTo>
                  <a:pt x="4762450" y="857241"/>
                </a:lnTo>
                <a:lnTo>
                  <a:pt x="0" y="857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4577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1" y="0"/>
                </a:lnTo>
                <a:lnTo>
                  <a:pt x="6157051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73899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0" y="0"/>
                </a:lnTo>
                <a:lnTo>
                  <a:pt x="6157050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11899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1" y="0"/>
                </a:lnTo>
                <a:lnTo>
                  <a:pt x="6157051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90095" y="1109824"/>
            <a:ext cx="1282537" cy="1687549"/>
          </a:xfrm>
          <a:custGeom>
            <a:avLst/>
            <a:gdLst/>
            <a:ahLst/>
            <a:cxnLst/>
            <a:rect r="r" b="b" t="t" l="l"/>
            <a:pathLst>
              <a:path h="1687549" w="1282537">
                <a:moveTo>
                  <a:pt x="0" y="0"/>
                </a:moveTo>
                <a:lnTo>
                  <a:pt x="1282537" y="0"/>
                </a:lnTo>
                <a:lnTo>
                  <a:pt x="1282537" y="1687549"/>
                </a:lnTo>
                <a:lnTo>
                  <a:pt x="0" y="16875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46422" y="2587141"/>
            <a:ext cx="2779797" cy="6590035"/>
          </a:xfrm>
          <a:custGeom>
            <a:avLst/>
            <a:gdLst/>
            <a:ahLst/>
            <a:cxnLst/>
            <a:rect r="r" b="b" t="t" l="l"/>
            <a:pathLst>
              <a:path h="6590035" w="2779797">
                <a:moveTo>
                  <a:pt x="0" y="0"/>
                </a:moveTo>
                <a:lnTo>
                  <a:pt x="2779797" y="0"/>
                </a:lnTo>
                <a:lnTo>
                  <a:pt x="2779797" y="6590035"/>
                </a:lnTo>
                <a:lnTo>
                  <a:pt x="0" y="65900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16294" y="6526306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49433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9" y="0"/>
                </a:lnTo>
                <a:lnTo>
                  <a:pt x="526929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22734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9" y="0"/>
                </a:lnTo>
                <a:lnTo>
                  <a:pt x="526929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11907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8" y="0"/>
                </a:lnTo>
                <a:lnTo>
                  <a:pt x="526928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891137" y="-421774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249020" y="-348114"/>
            <a:ext cx="1449758" cy="740694"/>
          </a:xfrm>
          <a:custGeom>
            <a:avLst/>
            <a:gdLst/>
            <a:ahLst/>
            <a:cxnLst/>
            <a:rect r="r" b="b" t="t" l="l"/>
            <a:pathLst>
              <a:path h="740694" w="1449758">
                <a:moveTo>
                  <a:pt x="0" y="0"/>
                </a:moveTo>
                <a:lnTo>
                  <a:pt x="1449757" y="0"/>
                </a:lnTo>
                <a:lnTo>
                  <a:pt x="1449757" y="740694"/>
                </a:lnTo>
                <a:lnTo>
                  <a:pt x="0" y="740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51450" y="-385417"/>
            <a:ext cx="2794972" cy="1427977"/>
          </a:xfrm>
          <a:custGeom>
            <a:avLst/>
            <a:gdLst/>
            <a:ahLst/>
            <a:cxnLst/>
            <a:rect r="r" b="b" t="t" l="l"/>
            <a:pathLst>
              <a:path h="1427977" w="2794972">
                <a:moveTo>
                  <a:pt x="0" y="0"/>
                </a:moveTo>
                <a:lnTo>
                  <a:pt x="2794972" y="0"/>
                </a:lnTo>
                <a:lnTo>
                  <a:pt x="2794972" y="1427976"/>
                </a:lnTo>
                <a:lnTo>
                  <a:pt x="0" y="14279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972160" y="2116073"/>
            <a:ext cx="11008403" cy="40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40"/>
              </a:lnSpc>
              <a:spcBef>
                <a:spcPct val="0"/>
              </a:spcBef>
            </a:pPr>
            <a:r>
              <a:rPr lang="en-US" sz="7743">
                <a:solidFill>
                  <a:srgbClr val="2E1B5B"/>
                </a:solidFill>
                <a:latin typeface="HK Modular"/>
              </a:rPr>
              <a:t>MUTUAL RESPECT AND SUPPORT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478094" y="7722325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4486"/>
            <a:ext cx="18295982" cy="10282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9018"/>
            <a:ext cx="18357896" cy="10247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9450543"/>
            <a:ext cx="15976849" cy="159768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03617" y="7722325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5909" y="1966616"/>
            <a:ext cx="883699" cy="816217"/>
          </a:xfrm>
          <a:custGeom>
            <a:avLst/>
            <a:gdLst/>
            <a:ahLst/>
            <a:cxnLst/>
            <a:rect r="r" b="b" t="t" l="l"/>
            <a:pathLst>
              <a:path h="816217" w="883699">
                <a:moveTo>
                  <a:pt x="0" y="0"/>
                </a:moveTo>
                <a:lnTo>
                  <a:pt x="883699" y="0"/>
                </a:lnTo>
                <a:lnTo>
                  <a:pt x="883699" y="816216"/>
                </a:lnTo>
                <a:lnTo>
                  <a:pt x="0" y="816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8411" y="3822210"/>
            <a:ext cx="1194997" cy="3370504"/>
          </a:xfrm>
          <a:custGeom>
            <a:avLst/>
            <a:gdLst/>
            <a:ahLst/>
            <a:cxnLst/>
            <a:rect r="r" b="b" t="t" l="l"/>
            <a:pathLst>
              <a:path h="3370504" w="1194997">
                <a:moveTo>
                  <a:pt x="0" y="0"/>
                </a:moveTo>
                <a:lnTo>
                  <a:pt x="1194996" y="0"/>
                </a:lnTo>
                <a:lnTo>
                  <a:pt x="1194996" y="3370504"/>
                </a:lnTo>
                <a:lnTo>
                  <a:pt x="0" y="337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94334" y="3094286"/>
            <a:ext cx="4762450" cy="857241"/>
          </a:xfrm>
          <a:custGeom>
            <a:avLst/>
            <a:gdLst/>
            <a:ahLst/>
            <a:cxnLst/>
            <a:rect r="r" b="b" t="t" l="l"/>
            <a:pathLst>
              <a:path h="857241" w="4762450">
                <a:moveTo>
                  <a:pt x="0" y="0"/>
                </a:moveTo>
                <a:lnTo>
                  <a:pt x="4762450" y="0"/>
                </a:lnTo>
                <a:lnTo>
                  <a:pt x="4762450" y="857241"/>
                </a:lnTo>
                <a:lnTo>
                  <a:pt x="0" y="857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4577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1" y="0"/>
                </a:lnTo>
                <a:lnTo>
                  <a:pt x="6157051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73899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0" y="0"/>
                </a:lnTo>
                <a:lnTo>
                  <a:pt x="6157050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11899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1" y="0"/>
                </a:lnTo>
                <a:lnTo>
                  <a:pt x="6157051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90095" y="1109824"/>
            <a:ext cx="1282537" cy="1687549"/>
          </a:xfrm>
          <a:custGeom>
            <a:avLst/>
            <a:gdLst/>
            <a:ahLst/>
            <a:cxnLst/>
            <a:rect r="r" b="b" t="t" l="l"/>
            <a:pathLst>
              <a:path h="1687549" w="1282537">
                <a:moveTo>
                  <a:pt x="0" y="0"/>
                </a:moveTo>
                <a:lnTo>
                  <a:pt x="1282537" y="0"/>
                </a:lnTo>
                <a:lnTo>
                  <a:pt x="1282537" y="1687549"/>
                </a:lnTo>
                <a:lnTo>
                  <a:pt x="0" y="16875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46422" y="2587141"/>
            <a:ext cx="2779797" cy="6590035"/>
          </a:xfrm>
          <a:custGeom>
            <a:avLst/>
            <a:gdLst/>
            <a:ahLst/>
            <a:cxnLst/>
            <a:rect r="r" b="b" t="t" l="l"/>
            <a:pathLst>
              <a:path h="6590035" w="2779797">
                <a:moveTo>
                  <a:pt x="0" y="0"/>
                </a:moveTo>
                <a:lnTo>
                  <a:pt x="2779797" y="0"/>
                </a:lnTo>
                <a:lnTo>
                  <a:pt x="2779797" y="6590035"/>
                </a:lnTo>
                <a:lnTo>
                  <a:pt x="0" y="65900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16294" y="6526306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49433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9" y="0"/>
                </a:lnTo>
                <a:lnTo>
                  <a:pt x="526929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22734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9" y="0"/>
                </a:lnTo>
                <a:lnTo>
                  <a:pt x="526929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11907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8" y="0"/>
                </a:lnTo>
                <a:lnTo>
                  <a:pt x="526928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891137" y="-421774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249020" y="-348114"/>
            <a:ext cx="1449758" cy="740694"/>
          </a:xfrm>
          <a:custGeom>
            <a:avLst/>
            <a:gdLst/>
            <a:ahLst/>
            <a:cxnLst/>
            <a:rect r="r" b="b" t="t" l="l"/>
            <a:pathLst>
              <a:path h="740694" w="1449758">
                <a:moveTo>
                  <a:pt x="0" y="0"/>
                </a:moveTo>
                <a:lnTo>
                  <a:pt x="1449757" y="0"/>
                </a:lnTo>
                <a:lnTo>
                  <a:pt x="1449757" y="740694"/>
                </a:lnTo>
                <a:lnTo>
                  <a:pt x="0" y="740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51450" y="-385417"/>
            <a:ext cx="2794972" cy="1427977"/>
          </a:xfrm>
          <a:custGeom>
            <a:avLst/>
            <a:gdLst/>
            <a:ahLst/>
            <a:cxnLst/>
            <a:rect r="r" b="b" t="t" l="l"/>
            <a:pathLst>
              <a:path h="1427977" w="2794972">
                <a:moveTo>
                  <a:pt x="0" y="0"/>
                </a:moveTo>
                <a:lnTo>
                  <a:pt x="2794972" y="0"/>
                </a:lnTo>
                <a:lnTo>
                  <a:pt x="2794972" y="1427976"/>
                </a:lnTo>
                <a:lnTo>
                  <a:pt x="0" y="14279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217529" y="2941886"/>
            <a:ext cx="14197530" cy="268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40"/>
              </a:lnSpc>
              <a:spcBef>
                <a:spcPct val="0"/>
              </a:spcBef>
            </a:pPr>
            <a:r>
              <a:rPr lang="en-US" sz="7743">
                <a:solidFill>
                  <a:srgbClr val="2E1B5B"/>
                </a:solidFill>
                <a:latin typeface="HK Modular"/>
              </a:rPr>
              <a:t>DEFINING RESPONSIBILITIES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478094" y="7722325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494318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9450543"/>
            <a:ext cx="15976849" cy="159768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03617" y="7722325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5909" y="1966616"/>
            <a:ext cx="883699" cy="816217"/>
          </a:xfrm>
          <a:custGeom>
            <a:avLst/>
            <a:gdLst/>
            <a:ahLst/>
            <a:cxnLst/>
            <a:rect r="r" b="b" t="t" l="l"/>
            <a:pathLst>
              <a:path h="816217" w="883699">
                <a:moveTo>
                  <a:pt x="0" y="0"/>
                </a:moveTo>
                <a:lnTo>
                  <a:pt x="883699" y="0"/>
                </a:lnTo>
                <a:lnTo>
                  <a:pt x="883699" y="816216"/>
                </a:lnTo>
                <a:lnTo>
                  <a:pt x="0" y="816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8411" y="3822210"/>
            <a:ext cx="1194997" cy="3370504"/>
          </a:xfrm>
          <a:custGeom>
            <a:avLst/>
            <a:gdLst/>
            <a:ahLst/>
            <a:cxnLst/>
            <a:rect r="r" b="b" t="t" l="l"/>
            <a:pathLst>
              <a:path h="3370504" w="1194997">
                <a:moveTo>
                  <a:pt x="0" y="0"/>
                </a:moveTo>
                <a:lnTo>
                  <a:pt x="1194996" y="0"/>
                </a:lnTo>
                <a:lnTo>
                  <a:pt x="1194996" y="3370504"/>
                </a:lnTo>
                <a:lnTo>
                  <a:pt x="0" y="337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94334" y="3094286"/>
            <a:ext cx="4762450" cy="857241"/>
          </a:xfrm>
          <a:custGeom>
            <a:avLst/>
            <a:gdLst/>
            <a:ahLst/>
            <a:cxnLst/>
            <a:rect r="r" b="b" t="t" l="l"/>
            <a:pathLst>
              <a:path h="857241" w="4762450">
                <a:moveTo>
                  <a:pt x="0" y="0"/>
                </a:moveTo>
                <a:lnTo>
                  <a:pt x="4762450" y="0"/>
                </a:lnTo>
                <a:lnTo>
                  <a:pt x="4762450" y="857241"/>
                </a:lnTo>
                <a:lnTo>
                  <a:pt x="0" y="857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4577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1" y="0"/>
                </a:lnTo>
                <a:lnTo>
                  <a:pt x="6157051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73899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0" y="0"/>
                </a:lnTo>
                <a:lnTo>
                  <a:pt x="6157050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11899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1" y="0"/>
                </a:lnTo>
                <a:lnTo>
                  <a:pt x="6157051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90095" y="1109824"/>
            <a:ext cx="1282537" cy="1687549"/>
          </a:xfrm>
          <a:custGeom>
            <a:avLst/>
            <a:gdLst/>
            <a:ahLst/>
            <a:cxnLst/>
            <a:rect r="r" b="b" t="t" l="l"/>
            <a:pathLst>
              <a:path h="1687549" w="1282537">
                <a:moveTo>
                  <a:pt x="0" y="0"/>
                </a:moveTo>
                <a:lnTo>
                  <a:pt x="1282537" y="0"/>
                </a:lnTo>
                <a:lnTo>
                  <a:pt x="1282537" y="1687549"/>
                </a:lnTo>
                <a:lnTo>
                  <a:pt x="0" y="16875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46422" y="2587141"/>
            <a:ext cx="2779797" cy="6590035"/>
          </a:xfrm>
          <a:custGeom>
            <a:avLst/>
            <a:gdLst/>
            <a:ahLst/>
            <a:cxnLst/>
            <a:rect r="r" b="b" t="t" l="l"/>
            <a:pathLst>
              <a:path h="6590035" w="2779797">
                <a:moveTo>
                  <a:pt x="0" y="0"/>
                </a:moveTo>
                <a:lnTo>
                  <a:pt x="2779797" y="0"/>
                </a:lnTo>
                <a:lnTo>
                  <a:pt x="2779797" y="6590035"/>
                </a:lnTo>
                <a:lnTo>
                  <a:pt x="0" y="65900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16294" y="6526306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49433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9" y="0"/>
                </a:lnTo>
                <a:lnTo>
                  <a:pt x="526929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22734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9" y="0"/>
                </a:lnTo>
                <a:lnTo>
                  <a:pt x="526929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11907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8" y="0"/>
                </a:lnTo>
                <a:lnTo>
                  <a:pt x="526928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891137" y="-421774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249020" y="-348114"/>
            <a:ext cx="1449758" cy="740694"/>
          </a:xfrm>
          <a:custGeom>
            <a:avLst/>
            <a:gdLst/>
            <a:ahLst/>
            <a:cxnLst/>
            <a:rect r="r" b="b" t="t" l="l"/>
            <a:pathLst>
              <a:path h="740694" w="1449758">
                <a:moveTo>
                  <a:pt x="0" y="0"/>
                </a:moveTo>
                <a:lnTo>
                  <a:pt x="1449757" y="0"/>
                </a:lnTo>
                <a:lnTo>
                  <a:pt x="1449757" y="740694"/>
                </a:lnTo>
                <a:lnTo>
                  <a:pt x="0" y="740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51450" y="-385417"/>
            <a:ext cx="2794972" cy="1427977"/>
          </a:xfrm>
          <a:custGeom>
            <a:avLst/>
            <a:gdLst/>
            <a:ahLst/>
            <a:cxnLst/>
            <a:rect r="r" b="b" t="t" l="l"/>
            <a:pathLst>
              <a:path h="1427977" w="2794972">
                <a:moveTo>
                  <a:pt x="0" y="0"/>
                </a:moveTo>
                <a:lnTo>
                  <a:pt x="2794972" y="0"/>
                </a:lnTo>
                <a:lnTo>
                  <a:pt x="2794972" y="1427976"/>
                </a:lnTo>
                <a:lnTo>
                  <a:pt x="0" y="14279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024135" y="2941886"/>
            <a:ext cx="12056577" cy="268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40"/>
              </a:lnSpc>
              <a:spcBef>
                <a:spcPct val="0"/>
              </a:spcBef>
            </a:pPr>
            <a:r>
              <a:rPr lang="en-US" sz="7743">
                <a:solidFill>
                  <a:srgbClr val="2E1B5B"/>
                </a:solidFill>
                <a:latin typeface="HK Modular"/>
              </a:rPr>
              <a:t>PROBLEM SOLVING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478094" y="7722325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EB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4572"/>
            <a:ext cx="18288000" cy="10277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9450543"/>
            <a:ext cx="15976849" cy="159768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03617" y="7722325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5909" y="1966616"/>
            <a:ext cx="883699" cy="816217"/>
          </a:xfrm>
          <a:custGeom>
            <a:avLst/>
            <a:gdLst/>
            <a:ahLst/>
            <a:cxnLst/>
            <a:rect r="r" b="b" t="t" l="l"/>
            <a:pathLst>
              <a:path h="816217" w="883699">
                <a:moveTo>
                  <a:pt x="0" y="0"/>
                </a:moveTo>
                <a:lnTo>
                  <a:pt x="883699" y="0"/>
                </a:lnTo>
                <a:lnTo>
                  <a:pt x="883699" y="816216"/>
                </a:lnTo>
                <a:lnTo>
                  <a:pt x="0" y="816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8411" y="3822210"/>
            <a:ext cx="1194997" cy="3370504"/>
          </a:xfrm>
          <a:custGeom>
            <a:avLst/>
            <a:gdLst/>
            <a:ahLst/>
            <a:cxnLst/>
            <a:rect r="r" b="b" t="t" l="l"/>
            <a:pathLst>
              <a:path h="3370504" w="1194997">
                <a:moveTo>
                  <a:pt x="0" y="0"/>
                </a:moveTo>
                <a:lnTo>
                  <a:pt x="1194996" y="0"/>
                </a:lnTo>
                <a:lnTo>
                  <a:pt x="1194996" y="3370504"/>
                </a:lnTo>
                <a:lnTo>
                  <a:pt x="0" y="337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94334" y="3094286"/>
            <a:ext cx="4762450" cy="857241"/>
          </a:xfrm>
          <a:custGeom>
            <a:avLst/>
            <a:gdLst/>
            <a:ahLst/>
            <a:cxnLst/>
            <a:rect r="r" b="b" t="t" l="l"/>
            <a:pathLst>
              <a:path h="857241" w="4762450">
                <a:moveTo>
                  <a:pt x="0" y="0"/>
                </a:moveTo>
                <a:lnTo>
                  <a:pt x="4762450" y="0"/>
                </a:lnTo>
                <a:lnTo>
                  <a:pt x="4762450" y="857241"/>
                </a:lnTo>
                <a:lnTo>
                  <a:pt x="0" y="857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4577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1" y="0"/>
                </a:lnTo>
                <a:lnTo>
                  <a:pt x="6157051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73899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0" y="0"/>
                </a:lnTo>
                <a:lnTo>
                  <a:pt x="6157050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11899" y="9014932"/>
            <a:ext cx="6157051" cy="1108269"/>
          </a:xfrm>
          <a:custGeom>
            <a:avLst/>
            <a:gdLst/>
            <a:ahLst/>
            <a:cxnLst/>
            <a:rect r="r" b="b" t="t" l="l"/>
            <a:pathLst>
              <a:path h="1108269" w="6157051">
                <a:moveTo>
                  <a:pt x="0" y="0"/>
                </a:moveTo>
                <a:lnTo>
                  <a:pt x="6157051" y="0"/>
                </a:lnTo>
                <a:lnTo>
                  <a:pt x="6157051" y="1108269"/>
                </a:lnTo>
                <a:lnTo>
                  <a:pt x="0" y="110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90095" y="1109824"/>
            <a:ext cx="1282537" cy="1687549"/>
          </a:xfrm>
          <a:custGeom>
            <a:avLst/>
            <a:gdLst/>
            <a:ahLst/>
            <a:cxnLst/>
            <a:rect r="r" b="b" t="t" l="l"/>
            <a:pathLst>
              <a:path h="1687549" w="1282537">
                <a:moveTo>
                  <a:pt x="0" y="0"/>
                </a:moveTo>
                <a:lnTo>
                  <a:pt x="1282537" y="0"/>
                </a:lnTo>
                <a:lnTo>
                  <a:pt x="1282537" y="1687549"/>
                </a:lnTo>
                <a:lnTo>
                  <a:pt x="0" y="16875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46422" y="2587141"/>
            <a:ext cx="2779797" cy="6590035"/>
          </a:xfrm>
          <a:custGeom>
            <a:avLst/>
            <a:gdLst/>
            <a:ahLst/>
            <a:cxnLst/>
            <a:rect r="r" b="b" t="t" l="l"/>
            <a:pathLst>
              <a:path h="6590035" w="2779797">
                <a:moveTo>
                  <a:pt x="0" y="0"/>
                </a:moveTo>
                <a:lnTo>
                  <a:pt x="2779797" y="0"/>
                </a:lnTo>
                <a:lnTo>
                  <a:pt x="2779797" y="6590035"/>
                </a:lnTo>
                <a:lnTo>
                  <a:pt x="0" y="65900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16294" y="6526306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49433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9" y="0"/>
                </a:lnTo>
                <a:lnTo>
                  <a:pt x="526929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22734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9" y="0"/>
                </a:lnTo>
                <a:lnTo>
                  <a:pt x="526929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11907" y="7961074"/>
            <a:ext cx="526929" cy="1053858"/>
          </a:xfrm>
          <a:custGeom>
            <a:avLst/>
            <a:gdLst/>
            <a:ahLst/>
            <a:cxnLst/>
            <a:rect r="r" b="b" t="t" l="l"/>
            <a:pathLst>
              <a:path h="1053858" w="526929">
                <a:moveTo>
                  <a:pt x="0" y="0"/>
                </a:moveTo>
                <a:lnTo>
                  <a:pt x="526928" y="0"/>
                </a:lnTo>
                <a:lnTo>
                  <a:pt x="526928" y="1053858"/>
                </a:lnTo>
                <a:lnTo>
                  <a:pt x="0" y="1053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891137" y="-421774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249020" y="-348114"/>
            <a:ext cx="1449758" cy="740694"/>
          </a:xfrm>
          <a:custGeom>
            <a:avLst/>
            <a:gdLst/>
            <a:ahLst/>
            <a:cxnLst/>
            <a:rect r="r" b="b" t="t" l="l"/>
            <a:pathLst>
              <a:path h="740694" w="1449758">
                <a:moveTo>
                  <a:pt x="0" y="0"/>
                </a:moveTo>
                <a:lnTo>
                  <a:pt x="1449757" y="0"/>
                </a:lnTo>
                <a:lnTo>
                  <a:pt x="1449757" y="740694"/>
                </a:lnTo>
                <a:lnTo>
                  <a:pt x="0" y="740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351450" y="-385417"/>
            <a:ext cx="2794972" cy="1427977"/>
          </a:xfrm>
          <a:custGeom>
            <a:avLst/>
            <a:gdLst/>
            <a:ahLst/>
            <a:cxnLst/>
            <a:rect r="r" b="b" t="t" l="l"/>
            <a:pathLst>
              <a:path h="1427977" w="2794972">
                <a:moveTo>
                  <a:pt x="0" y="0"/>
                </a:moveTo>
                <a:lnTo>
                  <a:pt x="2794972" y="0"/>
                </a:lnTo>
                <a:lnTo>
                  <a:pt x="2794972" y="1427976"/>
                </a:lnTo>
                <a:lnTo>
                  <a:pt x="0" y="14279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024135" y="3242133"/>
            <a:ext cx="12056577" cy="268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40"/>
              </a:lnSpc>
              <a:spcBef>
                <a:spcPct val="0"/>
              </a:spcBef>
            </a:pPr>
            <a:r>
              <a:rPr lang="en-US" sz="7743">
                <a:solidFill>
                  <a:srgbClr val="2E1B5B"/>
                </a:solidFill>
                <a:latin typeface="HK Modular"/>
              </a:rPr>
              <a:t>CELEBRATING EVERY SUCCESS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478094" y="7722325"/>
            <a:ext cx="833369" cy="833369"/>
          </a:xfrm>
          <a:custGeom>
            <a:avLst/>
            <a:gdLst/>
            <a:ahLst/>
            <a:cxnLst/>
            <a:rect r="r" b="b" t="t" l="l"/>
            <a:pathLst>
              <a:path h="833369" w="833369">
                <a:moveTo>
                  <a:pt x="0" y="0"/>
                </a:moveTo>
                <a:lnTo>
                  <a:pt x="833369" y="0"/>
                </a:lnTo>
                <a:lnTo>
                  <a:pt x="833369" y="833369"/>
                </a:lnTo>
                <a:lnTo>
                  <a:pt x="0" y="83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78894"/>
          </a:xfrm>
          <a:custGeom>
            <a:avLst/>
            <a:gdLst/>
            <a:ahLst/>
            <a:cxnLst/>
            <a:rect r="r" b="b" t="t" l="l"/>
            <a:pathLst>
              <a:path h="10278894" w="18288000">
                <a:moveTo>
                  <a:pt x="0" y="0"/>
                </a:moveTo>
                <a:lnTo>
                  <a:pt x="18288000" y="0"/>
                </a:lnTo>
                <a:lnTo>
                  <a:pt x="18288000" y="10278894"/>
                </a:lnTo>
                <a:lnTo>
                  <a:pt x="0" y="1027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2530" y="333059"/>
            <a:ext cx="17620868" cy="9591918"/>
            <a:chOff x="0" y="0"/>
            <a:chExt cx="4640887" cy="25262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40887" cy="2526267"/>
            </a:xfrm>
            <a:custGeom>
              <a:avLst/>
              <a:gdLst/>
              <a:ahLst/>
              <a:cxnLst/>
              <a:rect r="r" b="b" t="t" l="l"/>
              <a:pathLst>
                <a:path h="2526267" w="4640887">
                  <a:moveTo>
                    <a:pt x="22407" y="0"/>
                  </a:moveTo>
                  <a:lnTo>
                    <a:pt x="4618480" y="0"/>
                  </a:lnTo>
                  <a:cubicBezTo>
                    <a:pt x="4624423" y="0"/>
                    <a:pt x="4630122" y="2361"/>
                    <a:pt x="4634324" y="6563"/>
                  </a:cubicBezTo>
                  <a:cubicBezTo>
                    <a:pt x="4638527" y="10765"/>
                    <a:pt x="4640887" y="16465"/>
                    <a:pt x="4640887" y="22407"/>
                  </a:cubicBezTo>
                  <a:lnTo>
                    <a:pt x="4640887" y="2503859"/>
                  </a:lnTo>
                  <a:cubicBezTo>
                    <a:pt x="4640887" y="2516234"/>
                    <a:pt x="4630855" y="2526267"/>
                    <a:pt x="4618480" y="2526267"/>
                  </a:cubicBezTo>
                  <a:lnTo>
                    <a:pt x="22407" y="2526267"/>
                  </a:lnTo>
                  <a:cubicBezTo>
                    <a:pt x="10032" y="2526267"/>
                    <a:pt x="0" y="2516234"/>
                    <a:pt x="0" y="2503859"/>
                  </a:cubicBezTo>
                  <a:lnTo>
                    <a:pt x="0" y="22407"/>
                  </a:lnTo>
                  <a:cubicBezTo>
                    <a:pt x="0" y="10032"/>
                    <a:pt x="10032" y="0"/>
                    <a:pt x="22407" y="0"/>
                  </a:cubicBezTo>
                  <a:close/>
                </a:path>
              </a:pathLst>
            </a:custGeom>
            <a:solidFill>
              <a:srgbClr val="004AAD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640887" cy="2573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206" r="0" b="206"/>
          <a:stretch>
            <a:fillRect/>
          </a:stretch>
        </p:blipFill>
        <p:spPr>
          <a:xfrm flipH="false" flipV="false" rot="0">
            <a:off x="14474889" y="6910468"/>
            <a:ext cx="5408507" cy="3921167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362530" y="1958336"/>
            <a:ext cx="17620868" cy="8072997"/>
          </a:xfrm>
          <a:custGeom>
            <a:avLst/>
            <a:gdLst/>
            <a:ahLst/>
            <a:cxnLst/>
            <a:rect r="r" b="b" t="t" l="l"/>
            <a:pathLst>
              <a:path h="8072997" w="17620868">
                <a:moveTo>
                  <a:pt x="0" y="0"/>
                </a:moveTo>
                <a:lnTo>
                  <a:pt x="17620868" y="0"/>
                </a:lnTo>
                <a:lnTo>
                  <a:pt x="17620868" y="8072997"/>
                </a:lnTo>
                <a:lnTo>
                  <a:pt x="0" y="807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8883" y="306705"/>
            <a:ext cx="14010233" cy="1329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000">
                <a:solidFill>
                  <a:srgbClr val="F2FCFC"/>
                </a:solidFill>
                <a:latin typeface="Arcade Gamer"/>
              </a:rPr>
              <a:t>TRELLO DESK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5092" y="7355314"/>
            <a:ext cx="7708222" cy="190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8"/>
              </a:lnSpc>
            </a:pPr>
            <a:r>
              <a:rPr lang="en-US" sz="3634" u="sng">
                <a:solidFill>
                  <a:srgbClr val="000000"/>
                </a:solidFill>
                <a:latin typeface="Anonymous Pro"/>
                <a:hlinkClick r:id="rId5" tooltip="https://trello.com/invite/b/491WWCEh/ATTI0180db64f4cfbf93d18d0fcb6a642abcCE7C711A/d"/>
              </a:rPr>
              <a:t>https://trello.com/invite/b/491WWCEh/ATTI0180db64f4cfbf93d18d0fcb6a642abcCE7C711A/d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1B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76243" y="5249401"/>
            <a:ext cx="15223515" cy="5037599"/>
          </a:xfrm>
          <a:custGeom>
            <a:avLst/>
            <a:gdLst/>
            <a:ahLst/>
            <a:cxnLst/>
            <a:rect r="r" b="b" t="t" l="l"/>
            <a:pathLst>
              <a:path h="5037599" w="15223515">
                <a:moveTo>
                  <a:pt x="0" y="0"/>
                </a:moveTo>
                <a:lnTo>
                  <a:pt x="15223514" y="0"/>
                </a:lnTo>
                <a:lnTo>
                  <a:pt x="15223514" y="5037599"/>
                </a:lnTo>
                <a:lnTo>
                  <a:pt x="0" y="503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87935" y="6297958"/>
            <a:ext cx="5730184" cy="2000355"/>
          </a:xfrm>
          <a:custGeom>
            <a:avLst/>
            <a:gdLst/>
            <a:ahLst/>
            <a:cxnLst/>
            <a:rect r="r" b="b" t="t" l="l"/>
            <a:pathLst>
              <a:path h="2000355" w="5730184">
                <a:moveTo>
                  <a:pt x="0" y="0"/>
                </a:moveTo>
                <a:lnTo>
                  <a:pt x="5730184" y="0"/>
                </a:lnTo>
                <a:lnTo>
                  <a:pt x="5730184" y="2000355"/>
                </a:lnTo>
                <a:lnTo>
                  <a:pt x="0" y="2000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61730" y="1773299"/>
            <a:ext cx="2997570" cy="1046425"/>
          </a:xfrm>
          <a:custGeom>
            <a:avLst/>
            <a:gdLst/>
            <a:ahLst/>
            <a:cxnLst/>
            <a:rect r="r" b="b" t="t" l="l"/>
            <a:pathLst>
              <a:path h="1046425" w="2997570">
                <a:moveTo>
                  <a:pt x="0" y="0"/>
                </a:moveTo>
                <a:lnTo>
                  <a:pt x="2997570" y="0"/>
                </a:lnTo>
                <a:lnTo>
                  <a:pt x="2997570" y="1046425"/>
                </a:lnTo>
                <a:lnTo>
                  <a:pt x="0" y="1046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81959" y="3822640"/>
            <a:ext cx="971068" cy="971068"/>
          </a:xfrm>
          <a:custGeom>
            <a:avLst/>
            <a:gdLst/>
            <a:ahLst/>
            <a:cxnLst/>
            <a:rect r="r" b="b" t="t" l="l"/>
            <a:pathLst>
              <a:path h="971068" w="971068">
                <a:moveTo>
                  <a:pt x="0" y="0"/>
                </a:moveTo>
                <a:lnTo>
                  <a:pt x="971068" y="0"/>
                </a:lnTo>
                <a:lnTo>
                  <a:pt x="971068" y="971068"/>
                </a:lnTo>
                <a:lnTo>
                  <a:pt x="0" y="971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7149" y="1693410"/>
            <a:ext cx="603101" cy="603101"/>
          </a:xfrm>
          <a:custGeom>
            <a:avLst/>
            <a:gdLst/>
            <a:ahLst/>
            <a:cxnLst/>
            <a:rect r="r" b="b" t="t" l="l"/>
            <a:pathLst>
              <a:path h="603101" w="603101">
                <a:moveTo>
                  <a:pt x="0" y="0"/>
                </a:moveTo>
                <a:lnTo>
                  <a:pt x="603102" y="0"/>
                </a:lnTo>
                <a:lnTo>
                  <a:pt x="603102" y="603102"/>
                </a:lnTo>
                <a:lnTo>
                  <a:pt x="0" y="603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35451" y="922458"/>
            <a:ext cx="1374054" cy="1374054"/>
          </a:xfrm>
          <a:custGeom>
            <a:avLst/>
            <a:gdLst/>
            <a:ahLst/>
            <a:cxnLst/>
            <a:rect r="r" b="b" t="t" l="l"/>
            <a:pathLst>
              <a:path h="1374054" w="1374054">
                <a:moveTo>
                  <a:pt x="0" y="0"/>
                </a:moveTo>
                <a:lnTo>
                  <a:pt x="1374054" y="0"/>
                </a:lnTo>
                <a:lnTo>
                  <a:pt x="1374054" y="1374054"/>
                </a:lnTo>
                <a:lnTo>
                  <a:pt x="0" y="1374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3315" y="1009650"/>
            <a:ext cx="9659071" cy="138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9"/>
              </a:lnSpc>
            </a:pPr>
            <a:r>
              <a:rPr lang="en-US" sz="9000">
                <a:solidFill>
                  <a:srgbClr val="FFFFFF"/>
                </a:solidFill>
                <a:latin typeface="Arcade Gamer"/>
              </a:rPr>
              <a:t>Developers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43224" y="8513701"/>
            <a:ext cx="1374054" cy="1374054"/>
          </a:xfrm>
          <a:custGeom>
            <a:avLst/>
            <a:gdLst/>
            <a:ahLst/>
            <a:cxnLst/>
            <a:rect r="r" b="b" t="t" l="l"/>
            <a:pathLst>
              <a:path h="1374054" w="1374054">
                <a:moveTo>
                  <a:pt x="0" y="0"/>
                </a:moveTo>
                <a:lnTo>
                  <a:pt x="1374054" y="0"/>
                </a:lnTo>
                <a:lnTo>
                  <a:pt x="1374054" y="1374054"/>
                </a:lnTo>
                <a:lnTo>
                  <a:pt x="0" y="1374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4135" y="3875347"/>
            <a:ext cx="918361" cy="918361"/>
          </a:xfrm>
          <a:custGeom>
            <a:avLst/>
            <a:gdLst/>
            <a:ahLst/>
            <a:cxnLst/>
            <a:rect r="r" b="b" t="t" l="l"/>
            <a:pathLst>
              <a:path h="918361" w="918361">
                <a:moveTo>
                  <a:pt x="0" y="0"/>
                </a:moveTo>
                <a:lnTo>
                  <a:pt x="918361" y="0"/>
                </a:lnTo>
                <a:lnTo>
                  <a:pt x="918361" y="918361"/>
                </a:lnTo>
                <a:lnTo>
                  <a:pt x="0" y="918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83390" y="3688680"/>
            <a:ext cx="1039088" cy="1950507"/>
          </a:xfrm>
          <a:custGeom>
            <a:avLst/>
            <a:gdLst/>
            <a:ahLst/>
            <a:cxnLst/>
            <a:rect r="r" b="b" t="t" l="l"/>
            <a:pathLst>
              <a:path h="1950507" w="1039088">
                <a:moveTo>
                  <a:pt x="0" y="0"/>
                </a:moveTo>
                <a:lnTo>
                  <a:pt x="1039088" y="0"/>
                </a:lnTo>
                <a:lnTo>
                  <a:pt x="1039088" y="1950507"/>
                </a:lnTo>
                <a:lnTo>
                  <a:pt x="0" y="1950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519544" y="6114370"/>
            <a:ext cx="1039088" cy="1950507"/>
          </a:xfrm>
          <a:custGeom>
            <a:avLst/>
            <a:gdLst/>
            <a:ahLst/>
            <a:cxnLst/>
            <a:rect r="r" b="b" t="t" l="l"/>
            <a:pathLst>
              <a:path h="1950507" w="1039088">
                <a:moveTo>
                  <a:pt x="0" y="0"/>
                </a:moveTo>
                <a:lnTo>
                  <a:pt x="1039088" y="0"/>
                </a:lnTo>
                <a:lnTo>
                  <a:pt x="1039088" y="1950507"/>
                </a:lnTo>
                <a:lnTo>
                  <a:pt x="0" y="19505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01660" y="2549240"/>
            <a:ext cx="9110726" cy="1971230"/>
          </a:xfrm>
          <a:custGeom>
            <a:avLst/>
            <a:gdLst/>
            <a:ahLst/>
            <a:cxnLst/>
            <a:rect r="r" b="b" t="t" l="l"/>
            <a:pathLst>
              <a:path h="1971230" w="9110726">
                <a:moveTo>
                  <a:pt x="0" y="0"/>
                </a:moveTo>
                <a:lnTo>
                  <a:pt x="9110726" y="0"/>
                </a:lnTo>
                <a:lnTo>
                  <a:pt x="9110726" y="1971229"/>
                </a:lnTo>
                <a:lnTo>
                  <a:pt x="0" y="19712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26673" y="3123999"/>
            <a:ext cx="8260701" cy="69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113">
                <a:solidFill>
                  <a:srgbClr val="2E1B5B"/>
                </a:solidFill>
                <a:latin typeface="HK Modular"/>
              </a:rPr>
              <a:t>Nuridin Absattar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277209" y="7528086"/>
            <a:ext cx="9110726" cy="1971230"/>
          </a:xfrm>
          <a:custGeom>
            <a:avLst/>
            <a:gdLst/>
            <a:ahLst/>
            <a:cxnLst/>
            <a:rect r="r" b="b" t="t" l="l"/>
            <a:pathLst>
              <a:path h="1971230" w="9110726">
                <a:moveTo>
                  <a:pt x="0" y="0"/>
                </a:moveTo>
                <a:lnTo>
                  <a:pt x="9110726" y="0"/>
                </a:lnTo>
                <a:lnTo>
                  <a:pt x="9110726" y="1971230"/>
                </a:lnTo>
                <a:lnTo>
                  <a:pt x="0" y="19712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33184" y="7876050"/>
            <a:ext cx="7643059" cy="132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8"/>
              </a:lnSpc>
            </a:pPr>
            <a:r>
              <a:rPr lang="en-US" sz="3806">
                <a:solidFill>
                  <a:srgbClr val="2E1B5B"/>
                </a:solidFill>
                <a:latin typeface="HK Modular"/>
              </a:rPr>
              <a:t>Tazhdinov Nurimukhamed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42530" y="5050883"/>
            <a:ext cx="9110726" cy="1971230"/>
          </a:xfrm>
          <a:custGeom>
            <a:avLst/>
            <a:gdLst/>
            <a:ahLst/>
            <a:cxnLst/>
            <a:rect r="r" b="b" t="t" l="l"/>
            <a:pathLst>
              <a:path h="1971230" w="9110726">
                <a:moveTo>
                  <a:pt x="0" y="0"/>
                </a:moveTo>
                <a:lnTo>
                  <a:pt x="9110727" y="0"/>
                </a:lnTo>
                <a:lnTo>
                  <a:pt x="9110727" y="1971230"/>
                </a:lnTo>
                <a:lnTo>
                  <a:pt x="0" y="19712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30251" y="5236153"/>
            <a:ext cx="8633044" cy="150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8"/>
              </a:lnSpc>
            </a:pPr>
            <a:r>
              <a:rPr lang="en-US" sz="4299">
                <a:solidFill>
                  <a:srgbClr val="2E1B5B"/>
                </a:solidFill>
                <a:latin typeface="HK Modular"/>
              </a:rPr>
              <a:t>Begali Dinmukhammed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1B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20881" y="6419387"/>
            <a:ext cx="9893119" cy="3273723"/>
          </a:xfrm>
          <a:custGeom>
            <a:avLst/>
            <a:gdLst/>
            <a:ahLst/>
            <a:cxnLst/>
            <a:rect r="r" b="b" t="t" l="l"/>
            <a:pathLst>
              <a:path h="3273723" w="9893119">
                <a:moveTo>
                  <a:pt x="0" y="0"/>
                </a:moveTo>
                <a:lnTo>
                  <a:pt x="9893119" y="0"/>
                </a:lnTo>
                <a:lnTo>
                  <a:pt x="9893119" y="3273723"/>
                </a:lnTo>
                <a:lnTo>
                  <a:pt x="0" y="3273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72800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75581" y="8364034"/>
            <a:ext cx="4783719" cy="2270092"/>
          </a:xfrm>
          <a:custGeom>
            <a:avLst/>
            <a:gdLst/>
            <a:ahLst/>
            <a:cxnLst/>
            <a:rect r="r" b="b" t="t" l="l"/>
            <a:pathLst>
              <a:path h="2270092" w="4783719">
                <a:moveTo>
                  <a:pt x="0" y="0"/>
                </a:moveTo>
                <a:lnTo>
                  <a:pt x="4783719" y="0"/>
                </a:lnTo>
                <a:lnTo>
                  <a:pt x="4783719" y="2270092"/>
                </a:lnTo>
                <a:lnTo>
                  <a:pt x="0" y="2270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76650" y="918307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4109" y="4512452"/>
            <a:ext cx="2493314" cy="4986628"/>
          </a:xfrm>
          <a:custGeom>
            <a:avLst/>
            <a:gdLst/>
            <a:ahLst/>
            <a:cxnLst/>
            <a:rect r="r" b="b" t="t" l="l"/>
            <a:pathLst>
              <a:path h="4986628" w="2493314">
                <a:moveTo>
                  <a:pt x="0" y="0"/>
                </a:moveTo>
                <a:lnTo>
                  <a:pt x="2493314" y="0"/>
                </a:lnTo>
                <a:lnTo>
                  <a:pt x="2493314" y="4986628"/>
                </a:lnTo>
                <a:lnTo>
                  <a:pt x="0" y="49866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609975" y="918307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89729" y="574612"/>
            <a:ext cx="6518512" cy="2275553"/>
          </a:xfrm>
          <a:custGeom>
            <a:avLst/>
            <a:gdLst/>
            <a:ahLst/>
            <a:cxnLst/>
            <a:rect r="r" b="b" t="t" l="l"/>
            <a:pathLst>
              <a:path h="2275553" w="6518512">
                <a:moveTo>
                  <a:pt x="0" y="0"/>
                </a:moveTo>
                <a:lnTo>
                  <a:pt x="6518512" y="0"/>
                </a:lnTo>
                <a:lnTo>
                  <a:pt x="6518512" y="2275553"/>
                </a:lnTo>
                <a:lnTo>
                  <a:pt x="0" y="2275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91472" y="3533698"/>
            <a:ext cx="14705057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Arcade Gamer"/>
              </a:rPr>
              <a:t>Game designer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99006" y="5087678"/>
            <a:ext cx="8289987" cy="113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8"/>
              </a:lnSpc>
            </a:pPr>
            <a:r>
              <a:rPr lang="en-US" sz="6277">
                <a:solidFill>
                  <a:srgbClr val="FFD524"/>
                </a:solidFill>
                <a:latin typeface="Poppins"/>
              </a:rPr>
              <a:t>ADAMBAY MERUYERT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3676650" y="1146907"/>
            <a:ext cx="3239738" cy="1130963"/>
          </a:xfrm>
          <a:custGeom>
            <a:avLst/>
            <a:gdLst/>
            <a:ahLst/>
            <a:cxnLst/>
            <a:rect r="r" b="b" t="t" l="l"/>
            <a:pathLst>
              <a:path h="1130963" w="3239738">
                <a:moveTo>
                  <a:pt x="3239738" y="0"/>
                </a:moveTo>
                <a:lnTo>
                  <a:pt x="0" y="0"/>
                </a:lnTo>
                <a:lnTo>
                  <a:pt x="0" y="1130963"/>
                </a:lnTo>
                <a:lnTo>
                  <a:pt x="3239738" y="1130963"/>
                </a:lnTo>
                <a:lnTo>
                  <a:pt x="323973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2037104"/>
            <a:ext cx="481533" cy="481533"/>
          </a:xfrm>
          <a:custGeom>
            <a:avLst/>
            <a:gdLst/>
            <a:ahLst/>
            <a:cxnLst/>
            <a:rect r="r" b="b" t="t" l="l"/>
            <a:pathLst>
              <a:path h="481533" w="481533">
                <a:moveTo>
                  <a:pt x="0" y="0"/>
                </a:moveTo>
                <a:lnTo>
                  <a:pt x="481533" y="0"/>
                </a:lnTo>
                <a:lnTo>
                  <a:pt x="481533" y="481533"/>
                </a:lnTo>
                <a:lnTo>
                  <a:pt x="0" y="481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463262"/>
            <a:ext cx="814608" cy="814608"/>
          </a:xfrm>
          <a:custGeom>
            <a:avLst/>
            <a:gdLst/>
            <a:ahLst/>
            <a:cxnLst/>
            <a:rect r="r" b="b" t="t" l="l"/>
            <a:pathLst>
              <a:path h="814608" w="814608">
                <a:moveTo>
                  <a:pt x="0" y="0"/>
                </a:moveTo>
                <a:lnTo>
                  <a:pt x="814608" y="0"/>
                </a:lnTo>
                <a:lnTo>
                  <a:pt x="814608" y="814608"/>
                </a:lnTo>
                <a:lnTo>
                  <a:pt x="0" y="814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04098" y="5742094"/>
            <a:ext cx="481533" cy="481533"/>
          </a:xfrm>
          <a:custGeom>
            <a:avLst/>
            <a:gdLst/>
            <a:ahLst/>
            <a:cxnLst/>
            <a:rect r="r" b="b" t="t" l="l"/>
            <a:pathLst>
              <a:path h="481533" w="481533">
                <a:moveTo>
                  <a:pt x="0" y="0"/>
                </a:moveTo>
                <a:lnTo>
                  <a:pt x="481534" y="0"/>
                </a:lnTo>
                <a:lnTo>
                  <a:pt x="481534" y="481533"/>
                </a:lnTo>
                <a:lnTo>
                  <a:pt x="0" y="481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77193" y="6384464"/>
            <a:ext cx="1039088" cy="1950507"/>
          </a:xfrm>
          <a:custGeom>
            <a:avLst/>
            <a:gdLst/>
            <a:ahLst/>
            <a:cxnLst/>
            <a:rect r="r" b="b" t="t" l="l"/>
            <a:pathLst>
              <a:path h="1950507" w="1039088">
                <a:moveTo>
                  <a:pt x="0" y="0"/>
                </a:moveTo>
                <a:lnTo>
                  <a:pt x="1039088" y="0"/>
                </a:lnTo>
                <a:lnTo>
                  <a:pt x="1039088" y="1950507"/>
                </a:lnTo>
                <a:lnTo>
                  <a:pt x="0" y="19505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54095" y="8056249"/>
            <a:ext cx="557446" cy="557446"/>
          </a:xfrm>
          <a:custGeom>
            <a:avLst/>
            <a:gdLst/>
            <a:ahLst/>
            <a:cxnLst/>
            <a:rect r="r" b="b" t="t" l="l"/>
            <a:pathLst>
              <a:path h="557446" w="557446">
                <a:moveTo>
                  <a:pt x="0" y="0"/>
                </a:moveTo>
                <a:lnTo>
                  <a:pt x="557446" y="0"/>
                </a:lnTo>
                <a:lnTo>
                  <a:pt x="557446" y="557445"/>
                </a:lnTo>
                <a:lnTo>
                  <a:pt x="0" y="557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6614" y="-342136"/>
            <a:ext cx="13748604" cy="7749213"/>
          </a:xfrm>
          <a:custGeom>
            <a:avLst/>
            <a:gdLst/>
            <a:ahLst/>
            <a:cxnLst/>
            <a:rect r="r" b="b" t="t" l="l"/>
            <a:pathLst>
              <a:path h="7749213" w="13748604">
                <a:moveTo>
                  <a:pt x="0" y="0"/>
                </a:moveTo>
                <a:lnTo>
                  <a:pt x="13748604" y="0"/>
                </a:lnTo>
                <a:lnTo>
                  <a:pt x="13748604" y="7749213"/>
                </a:lnTo>
                <a:lnTo>
                  <a:pt x="0" y="7749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14885" y="5617222"/>
            <a:ext cx="13748604" cy="7749213"/>
          </a:xfrm>
          <a:custGeom>
            <a:avLst/>
            <a:gdLst/>
            <a:ahLst/>
            <a:cxnLst/>
            <a:rect r="r" b="b" t="t" l="l"/>
            <a:pathLst>
              <a:path h="7749213" w="13748604">
                <a:moveTo>
                  <a:pt x="0" y="0"/>
                </a:moveTo>
                <a:lnTo>
                  <a:pt x="13748604" y="0"/>
                </a:lnTo>
                <a:lnTo>
                  <a:pt x="13748604" y="7749214"/>
                </a:lnTo>
                <a:lnTo>
                  <a:pt x="0" y="774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1344" y="1967257"/>
            <a:ext cx="7474902" cy="7865896"/>
          </a:xfrm>
          <a:custGeom>
            <a:avLst/>
            <a:gdLst/>
            <a:ahLst/>
            <a:cxnLst/>
            <a:rect r="r" b="b" t="t" l="l"/>
            <a:pathLst>
              <a:path h="7865896" w="7474902">
                <a:moveTo>
                  <a:pt x="0" y="0"/>
                </a:moveTo>
                <a:lnTo>
                  <a:pt x="7474901" y="0"/>
                </a:lnTo>
                <a:lnTo>
                  <a:pt x="7474901" y="7865896"/>
                </a:lnTo>
                <a:lnTo>
                  <a:pt x="0" y="7865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75734" y="359095"/>
            <a:ext cx="7835804" cy="1339210"/>
          </a:xfrm>
          <a:custGeom>
            <a:avLst/>
            <a:gdLst/>
            <a:ahLst/>
            <a:cxnLst/>
            <a:rect r="r" b="b" t="t" l="l"/>
            <a:pathLst>
              <a:path h="1339210" w="7835804">
                <a:moveTo>
                  <a:pt x="0" y="0"/>
                </a:moveTo>
                <a:lnTo>
                  <a:pt x="7835804" y="0"/>
                </a:lnTo>
                <a:lnTo>
                  <a:pt x="7835804" y="1339210"/>
                </a:lnTo>
                <a:lnTo>
                  <a:pt x="0" y="1339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967257"/>
            <a:ext cx="8532276" cy="7865896"/>
          </a:xfrm>
          <a:custGeom>
            <a:avLst/>
            <a:gdLst/>
            <a:ahLst/>
            <a:cxnLst/>
            <a:rect r="r" b="b" t="t" l="l"/>
            <a:pathLst>
              <a:path h="7865896" w="8532276">
                <a:moveTo>
                  <a:pt x="0" y="0"/>
                </a:moveTo>
                <a:lnTo>
                  <a:pt x="8532276" y="0"/>
                </a:lnTo>
                <a:lnTo>
                  <a:pt x="8532276" y="7865896"/>
                </a:lnTo>
                <a:lnTo>
                  <a:pt x="0" y="7865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94531" y="526774"/>
            <a:ext cx="6798211" cy="89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2"/>
              </a:lnSpc>
              <a:spcBef>
                <a:spcPct val="0"/>
              </a:spcBef>
            </a:pPr>
            <a:r>
              <a:rPr lang="en-US" sz="5216">
                <a:solidFill>
                  <a:srgbClr val="F0F9FF"/>
                </a:solidFill>
                <a:latin typeface="HK Modular"/>
              </a:rPr>
              <a:t>PREHISTORY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1B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20881" y="6419387"/>
            <a:ext cx="9893119" cy="3273723"/>
          </a:xfrm>
          <a:custGeom>
            <a:avLst/>
            <a:gdLst/>
            <a:ahLst/>
            <a:cxnLst/>
            <a:rect r="r" b="b" t="t" l="l"/>
            <a:pathLst>
              <a:path h="3273723" w="9893119">
                <a:moveTo>
                  <a:pt x="0" y="0"/>
                </a:moveTo>
                <a:lnTo>
                  <a:pt x="9893119" y="0"/>
                </a:lnTo>
                <a:lnTo>
                  <a:pt x="9893119" y="3273723"/>
                </a:lnTo>
                <a:lnTo>
                  <a:pt x="0" y="32737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72800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75581" y="8364034"/>
            <a:ext cx="4783719" cy="2270092"/>
          </a:xfrm>
          <a:custGeom>
            <a:avLst/>
            <a:gdLst/>
            <a:ahLst/>
            <a:cxnLst/>
            <a:rect r="r" b="b" t="t" l="l"/>
            <a:pathLst>
              <a:path h="2270092" w="4783719">
                <a:moveTo>
                  <a:pt x="0" y="0"/>
                </a:moveTo>
                <a:lnTo>
                  <a:pt x="4783719" y="0"/>
                </a:lnTo>
                <a:lnTo>
                  <a:pt x="4783719" y="2270092"/>
                </a:lnTo>
                <a:lnTo>
                  <a:pt x="0" y="2270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76650" y="918307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4109" y="4512452"/>
            <a:ext cx="2493314" cy="4986628"/>
          </a:xfrm>
          <a:custGeom>
            <a:avLst/>
            <a:gdLst/>
            <a:ahLst/>
            <a:cxnLst/>
            <a:rect r="r" b="b" t="t" l="l"/>
            <a:pathLst>
              <a:path h="4986628" w="2493314">
                <a:moveTo>
                  <a:pt x="0" y="0"/>
                </a:moveTo>
                <a:lnTo>
                  <a:pt x="2493314" y="0"/>
                </a:lnTo>
                <a:lnTo>
                  <a:pt x="2493314" y="4986628"/>
                </a:lnTo>
                <a:lnTo>
                  <a:pt x="0" y="49866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609975" y="918307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89729" y="574612"/>
            <a:ext cx="6518512" cy="2275553"/>
          </a:xfrm>
          <a:custGeom>
            <a:avLst/>
            <a:gdLst/>
            <a:ahLst/>
            <a:cxnLst/>
            <a:rect r="r" b="b" t="t" l="l"/>
            <a:pathLst>
              <a:path h="2275553" w="6518512">
                <a:moveTo>
                  <a:pt x="0" y="0"/>
                </a:moveTo>
                <a:lnTo>
                  <a:pt x="6518512" y="0"/>
                </a:lnTo>
                <a:lnTo>
                  <a:pt x="6518512" y="2275553"/>
                </a:lnTo>
                <a:lnTo>
                  <a:pt x="0" y="2275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91472" y="3533698"/>
            <a:ext cx="14705057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>
                <a:solidFill>
                  <a:srgbClr val="FFFFFF"/>
                </a:solidFill>
                <a:latin typeface="Arcade Gamer"/>
              </a:rPr>
              <a:t>Project manager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99006" y="5087678"/>
            <a:ext cx="8289987" cy="225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8"/>
              </a:lnSpc>
            </a:pPr>
            <a:r>
              <a:rPr lang="en-US" sz="6277">
                <a:solidFill>
                  <a:srgbClr val="FFD524"/>
                </a:solidFill>
                <a:latin typeface="Poppins"/>
              </a:rPr>
              <a:t>KOISHYBEKOVA DILNAZ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3676650" y="1146907"/>
            <a:ext cx="3239738" cy="1130963"/>
          </a:xfrm>
          <a:custGeom>
            <a:avLst/>
            <a:gdLst/>
            <a:ahLst/>
            <a:cxnLst/>
            <a:rect r="r" b="b" t="t" l="l"/>
            <a:pathLst>
              <a:path h="1130963" w="3239738">
                <a:moveTo>
                  <a:pt x="3239738" y="0"/>
                </a:moveTo>
                <a:lnTo>
                  <a:pt x="0" y="0"/>
                </a:lnTo>
                <a:lnTo>
                  <a:pt x="0" y="1130963"/>
                </a:lnTo>
                <a:lnTo>
                  <a:pt x="3239738" y="1130963"/>
                </a:lnTo>
                <a:lnTo>
                  <a:pt x="323973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2037104"/>
            <a:ext cx="481533" cy="481533"/>
          </a:xfrm>
          <a:custGeom>
            <a:avLst/>
            <a:gdLst/>
            <a:ahLst/>
            <a:cxnLst/>
            <a:rect r="r" b="b" t="t" l="l"/>
            <a:pathLst>
              <a:path h="481533" w="481533">
                <a:moveTo>
                  <a:pt x="0" y="0"/>
                </a:moveTo>
                <a:lnTo>
                  <a:pt x="481533" y="0"/>
                </a:lnTo>
                <a:lnTo>
                  <a:pt x="481533" y="481533"/>
                </a:lnTo>
                <a:lnTo>
                  <a:pt x="0" y="481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1463262"/>
            <a:ext cx="814608" cy="814608"/>
          </a:xfrm>
          <a:custGeom>
            <a:avLst/>
            <a:gdLst/>
            <a:ahLst/>
            <a:cxnLst/>
            <a:rect r="r" b="b" t="t" l="l"/>
            <a:pathLst>
              <a:path h="814608" w="814608">
                <a:moveTo>
                  <a:pt x="0" y="0"/>
                </a:moveTo>
                <a:lnTo>
                  <a:pt x="814608" y="0"/>
                </a:lnTo>
                <a:lnTo>
                  <a:pt x="814608" y="814608"/>
                </a:lnTo>
                <a:lnTo>
                  <a:pt x="0" y="814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04098" y="5742094"/>
            <a:ext cx="481533" cy="481533"/>
          </a:xfrm>
          <a:custGeom>
            <a:avLst/>
            <a:gdLst/>
            <a:ahLst/>
            <a:cxnLst/>
            <a:rect r="r" b="b" t="t" l="l"/>
            <a:pathLst>
              <a:path h="481533" w="481533">
                <a:moveTo>
                  <a:pt x="0" y="0"/>
                </a:moveTo>
                <a:lnTo>
                  <a:pt x="481534" y="0"/>
                </a:lnTo>
                <a:lnTo>
                  <a:pt x="481534" y="481533"/>
                </a:lnTo>
                <a:lnTo>
                  <a:pt x="0" y="481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77193" y="6384464"/>
            <a:ext cx="1039088" cy="1950507"/>
          </a:xfrm>
          <a:custGeom>
            <a:avLst/>
            <a:gdLst/>
            <a:ahLst/>
            <a:cxnLst/>
            <a:rect r="r" b="b" t="t" l="l"/>
            <a:pathLst>
              <a:path h="1950507" w="1039088">
                <a:moveTo>
                  <a:pt x="0" y="0"/>
                </a:moveTo>
                <a:lnTo>
                  <a:pt x="1039088" y="0"/>
                </a:lnTo>
                <a:lnTo>
                  <a:pt x="1039088" y="1950507"/>
                </a:lnTo>
                <a:lnTo>
                  <a:pt x="0" y="19505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54095" y="8056249"/>
            <a:ext cx="557446" cy="557446"/>
          </a:xfrm>
          <a:custGeom>
            <a:avLst/>
            <a:gdLst/>
            <a:ahLst/>
            <a:cxnLst/>
            <a:rect r="r" b="b" t="t" l="l"/>
            <a:pathLst>
              <a:path h="557446" w="557446">
                <a:moveTo>
                  <a:pt x="0" y="0"/>
                </a:moveTo>
                <a:lnTo>
                  <a:pt x="557446" y="0"/>
                </a:lnTo>
                <a:lnTo>
                  <a:pt x="557446" y="557445"/>
                </a:lnTo>
                <a:lnTo>
                  <a:pt x="0" y="557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2860"/>
            <a:ext cx="18328821" cy="1026414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473563" y="1567190"/>
            <a:ext cx="8008753" cy="267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9"/>
              </a:lnSpc>
            </a:pPr>
            <a:r>
              <a:rPr lang="en-US" sz="9000">
                <a:solidFill>
                  <a:srgbClr val="000000"/>
                </a:solidFill>
                <a:latin typeface="Arcade Gamer"/>
              </a:rPr>
              <a:t>thank you!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0266" y="9258300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6395" y="9258300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58720" y="9258300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15776" y="820382"/>
            <a:ext cx="1589817" cy="2984297"/>
          </a:xfrm>
          <a:custGeom>
            <a:avLst/>
            <a:gdLst/>
            <a:ahLst/>
            <a:cxnLst/>
            <a:rect r="r" b="b" t="t" l="l"/>
            <a:pathLst>
              <a:path h="2984297" w="1589817">
                <a:moveTo>
                  <a:pt x="0" y="0"/>
                </a:moveTo>
                <a:lnTo>
                  <a:pt x="1589816" y="0"/>
                </a:lnTo>
                <a:lnTo>
                  <a:pt x="1589816" y="2984297"/>
                </a:lnTo>
                <a:lnTo>
                  <a:pt x="0" y="2984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6175" y="4784786"/>
            <a:ext cx="5604644" cy="2598517"/>
          </a:xfrm>
          <a:custGeom>
            <a:avLst/>
            <a:gdLst/>
            <a:ahLst/>
            <a:cxnLst/>
            <a:rect r="r" b="b" t="t" l="l"/>
            <a:pathLst>
              <a:path h="2598517" w="5604644">
                <a:moveTo>
                  <a:pt x="0" y="0"/>
                </a:moveTo>
                <a:lnTo>
                  <a:pt x="5604645" y="0"/>
                </a:lnTo>
                <a:lnTo>
                  <a:pt x="5604645" y="2598517"/>
                </a:lnTo>
                <a:lnTo>
                  <a:pt x="0" y="2598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0266" y="7688103"/>
            <a:ext cx="1829148" cy="1662862"/>
          </a:xfrm>
          <a:custGeom>
            <a:avLst/>
            <a:gdLst/>
            <a:ahLst/>
            <a:cxnLst/>
            <a:rect r="r" b="b" t="t" l="l"/>
            <a:pathLst>
              <a:path h="1662862" w="1829148">
                <a:moveTo>
                  <a:pt x="0" y="0"/>
                </a:moveTo>
                <a:lnTo>
                  <a:pt x="1829149" y="0"/>
                </a:lnTo>
                <a:lnTo>
                  <a:pt x="1829149" y="1662863"/>
                </a:lnTo>
                <a:lnTo>
                  <a:pt x="0" y="16628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89587" y="2072907"/>
            <a:ext cx="3857382" cy="1402684"/>
          </a:xfrm>
          <a:custGeom>
            <a:avLst/>
            <a:gdLst/>
            <a:ahLst/>
            <a:cxnLst/>
            <a:rect r="r" b="b" t="t" l="l"/>
            <a:pathLst>
              <a:path h="1402684" w="3857382">
                <a:moveTo>
                  <a:pt x="0" y="0"/>
                </a:moveTo>
                <a:lnTo>
                  <a:pt x="3857382" y="0"/>
                </a:lnTo>
                <a:lnTo>
                  <a:pt x="3857382" y="1402684"/>
                </a:lnTo>
                <a:lnTo>
                  <a:pt x="0" y="1402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18999" y="7989370"/>
            <a:ext cx="2661073" cy="967663"/>
          </a:xfrm>
          <a:custGeom>
            <a:avLst/>
            <a:gdLst/>
            <a:ahLst/>
            <a:cxnLst/>
            <a:rect r="r" b="b" t="t" l="l"/>
            <a:pathLst>
              <a:path h="967663" w="2661073">
                <a:moveTo>
                  <a:pt x="0" y="0"/>
                </a:moveTo>
                <a:lnTo>
                  <a:pt x="2661073" y="0"/>
                </a:lnTo>
                <a:lnTo>
                  <a:pt x="2661073" y="967663"/>
                </a:lnTo>
                <a:lnTo>
                  <a:pt x="0" y="967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74318" y="447394"/>
            <a:ext cx="693478" cy="1301750"/>
          </a:xfrm>
          <a:custGeom>
            <a:avLst/>
            <a:gdLst/>
            <a:ahLst/>
            <a:cxnLst/>
            <a:rect r="r" b="b" t="t" l="l"/>
            <a:pathLst>
              <a:path h="1301750" w="693478">
                <a:moveTo>
                  <a:pt x="0" y="0"/>
                </a:moveTo>
                <a:lnTo>
                  <a:pt x="693477" y="0"/>
                </a:lnTo>
                <a:lnTo>
                  <a:pt x="693477" y="1301750"/>
                </a:lnTo>
                <a:lnTo>
                  <a:pt x="0" y="130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05108" y="447394"/>
            <a:ext cx="2051432" cy="745975"/>
          </a:xfrm>
          <a:custGeom>
            <a:avLst/>
            <a:gdLst/>
            <a:ahLst/>
            <a:cxnLst/>
            <a:rect r="r" b="b" t="t" l="l"/>
            <a:pathLst>
              <a:path h="745975" w="2051432">
                <a:moveTo>
                  <a:pt x="0" y="0"/>
                </a:moveTo>
                <a:lnTo>
                  <a:pt x="2051432" y="0"/>
                </a:lnTo>
                <a:lnTo>
                  <a:pt x="2051432" y="745975"/>
                </a:lnTo>
                <a:lnTo>
                  <a:pt x="0" y="7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43911" y="4784786"/>
            <a:ext cx="5604644" cy="2598517"/>
          </a:xfrm>
          <a:custGeom>
            <a:avLst/>
            <a:gdLst/>
            <a:ahLst/>
            <a:cxnLst/>
            <a:rect r="r" b="b" t="t" l="l"/>
            <a:pathLst>
              <a:path h="2598517" w="5604644">
                <a:moveTo>
                  <a:pt x="0" y="0"/>
                </a:moveTo>
                <a:lnTo>
                  <a:pt x="5604644" y="0"/>
                </a:lnTo>
                <a:lnTo>
                  <a:pt x="5604644" y="2598517"/>
                </a:lnTo>
                <a:lnTo>
                  <a:pt x="0" y="2598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77180" y="4784786"/>
            <a:ext cx="5604644" cy="2598517"/>
          </a:xfrm>
          <a:custGeom>
            <a:avLst/>
            <a:gdLst/>
            <a:ahLst/>
            <a:cxnLst/>
            <a:rect r="r" b="b" t="t" l="l"/>
            <a:pathLst>
              <a:path h="2598517" w="5604644">
                <a:moveTo>
                  <a:pt x="0" y="0"/>
                </a:moveTo>
                <a:lnTo>
                  <a:pt x="5604645" y="0"/>
                </a:lnTo>
                <a:lnTo>
                  <a:pt x="5604645" y="2598517"/>
                </a:lnTo>
                <a:lnTo>
                  <a:pt x="0" y="2598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rcRect l="367" t="0" r="367" b="0"/>
          <a:stretch>
            <a:fillRect/>
          </a:stretch>
        </p:blipFill>
        <p:spPr>
          <a:xfrm flipH="false" flipV="false" rot="0">
            <a:off x="7306060" y="5928192"/>
            <a:ext cx="7540779" cy="427310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89994" y="1823052"/>
            <a:ext cx="14508013" cy="159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12"/>
              </a:lnSpc>
            </a:pPr>
            <a:r>
              <a:rPr lang="en-US" sz="9843">
                <a:solidFill>
                  <a:srgbClr val="2E1B5B"/>
                </a:solidFill>
                <a:latin typeface="Arcade Gamer"/>
              </a:rPr>
              <a:t>How to Play?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8324" y="5676078"/>
            <a:ext cx="3680347" cy="996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sz="2791">
                <a:solidFill>
                  <a:srgbClr val="2E1B5B"/>
                </a:solidFill>
                <a:latin typeface="Poppins Bold"/>
              </a:rPr>
              <a:t>You will choose a character to play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79800" y="4892070"/>
            <a:ext cx="1657396" cy="72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024">
                <a:solidFill>
                  <a:srgbClr val="2E1B5B"/>
                </a:solidFill>
                <a:latin typeface="Arcade Gamer"/>
              </a:rPr>
              <a:t>01.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17535" y="4892070"/>
            <a:ext cx="1657396" cy="72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024">
                <a:solidFill>
                  <a:srgbClr val="2E1B5B"/>
                </a:solidFill>
                <a:latin typeface="Arcade Gamer"/>
              </a:rPr>
              <a:t>02.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06060" y="5533238"/>
            <a:ext cx="3680347" cy="148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sz="2791">
                <a:solidFill>
                  <a:srgbClr val="2E1B5B"/>
                </a:solidFill>
                <a:latin typeface="Poppins Bold"/>
              </a:rPr>
              <a:t>Jumping higher you will collect coins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58380" y="4892070"/>
            <a:ext cx="1657396" cy="726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024">
                <a:solidFill>
                  <a:srgbClr val="2E1B5B"/>
                </a:solidFill>
                <a:latin typeface="Arcade Gamer"/>
              </a:rPr>
              <a:t>03.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39329" y="5533238"/>
            <a:ext cx="3680347" cy="1486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sz="2791">
                <a:solidFill>
                  <a:srgbClr val="2E1B5B"/>
                </a:solidFill>
                <a:latin typeface="Poppins Bold"/>
              </a:rPr>
              <a:t>You will use the collected coins to buy characters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3794417" y="2668384"/>
            <a:ext cx="3339848" cy="33398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030.0000" end="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342173" y="-799013"/>
            <a:ext cx="19015861" cy="11884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10711" y="2096967"/>
            <a:ext cx="10266577" cy="461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47"/>
              </a:lnSpc>
              <a:spcBef>
                <a:spcPct val="0"/>
              </a:spcBef>
            </a:pPr>
            <a:r>
              <a:rPr lang="en-US" sz="6605">
                <a:solidFill>
                  <a:srgbClr val="2E1B5B"/>
                </a:solidFill>
                <a:latin typeface="HK Modular"/>
              </a:rPr>
              <a:t>LET US SHOW YOU OUR GAME DEVELOPMENT PROCESS!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22675" y="1028700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20987" y="47045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4" y="0"/>
                </a:lnTo>
                <a:lnTo>
                  <a:pt x="3187864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565" y="2528934"/>
            <a:ext cx="1746332" cy="892217"/>
          </a:xfrm>
          <a:custGeom>
            <a:avLst/>
            <a:gdLst/>
            <a:ahLst/>
            <a:cxnLst/>
            <a:rect r="r" b="b" t="t" l="l"/>
            <a:pathLst>
              <a:path h="892217" w="1746332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30324" y="1675754"/>
            <a:ext cx="1545974" cy="2034177"/>
          </a:xfrm>
          <a:custGeom>
            <a:avLst/>
            <a:gdLst/>
            <a:ahLst/>
            <a:cxnLst/>
            <a:rect r="r" b="b" t="t" l="l"/>
            <a:pathLst>
              <a:path h="2034177" w="1545974">
                <a:moveTo>
                  <a:pt x="0" y="0"/>
                </a:moveTo>
                <a:lnTo>
                  <a:pt x="1545974" y="0"/>
                </a:lnTo>
                <a:lnTo>
                  <a:pt x="1545974" y="2034177"/>
                </a:lnTo>
                <a:lnTo>
                  <a:pt x="0" y="2034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95856" y="3709931"/>
            <a:ext cx="8829368" cy="1509019"/>
          </a:xfrm>
          <a:custGeom>
            <a:avLst/>
            <a:gdLst/>
            <a:ahLst/>
            <a:cxnLst/>
            <a:rect r="r" b="b" t="t" l="l"/>
            <a:pathLst>
              <a:path h="1509019" w="8829368">
                <a:moveTo>
                  <a:pt x="0" y="0"/>
                </a:moveTo>
                <a:lnTo>
                  <a:pt x="8829367" y="0"/>
                </a:lnTo>
                <a:lnTo>
                  <a:pt x="8829367" y="1509019"/>
                </a:lnTo>
                <a:lnTo>
                  <a:pt x="0" y="150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431735" y="4165549"/>
            <a:ext cx="8239269" cy="1408166"/>
          </a:xfrm>
          <a:custGeom>
            <a:avLst/>
            <a:gdLst/>
            <a:ahLst/>
            <a:cxnLst/>
            <a:rect r="r" b="b" t="t" l="l"/>
            <a:pathLst>
              <a:path h="1408166" w="8239269">
                <a:moveTo>
                  <a:pt x="0" y="0"/>
                </a:moveTo>
                <a:lnTo>
                  <a:pt x="8239269" y="0"/>
                </a:lnTo>
                <a:lnTo>
                  <a:pt x="8239269" y="1408166"/>
                </a:lnTo>
                <a:lnTo>
                  <a:pt x="0" y="140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75996" y="-600009"/>
            <a:ext cx="3867541" cy="1975962"/>
          </a:xfrm>
          <a:custGeom>
            <a:avLst/>
            <a:gdLst/>
            <a:ahLst/>
            <a:cxnLst/>
            <a:rect r="r" b="b" t="t" l="l"/>
            <a:pathLst>
              <a:path h="1975962" w="3867541">
                <a:moveTo>
                  <a:pt x="0" y="0"/>
                </a:moveTo>
                <a:lnTo>
                  <a:pt x="3867542" y="0"/>
                </a:lnTo>
                <a:lnTo>
                  <a:pt x="3867542" y="1975962"/>
                </a:lnTo>
                <a:lnTo>
                  <a:pt x="0" y="197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809907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93137" y="7114200"/>
            <a:ext cx="2205437" cy="1575885"/>
          </a:xfrm>
          <a:custGeom>
            <a:avLst/>
            <a:gdLst/>
            <a:ahLst/>
            <a:cxnLst/>
            <a:rect r="r" b="b" t="t" l="l"/>
            <a:pathLst>
              <a:path h="1575885" w="2205437">
                <a:moveTo>
                  <a:pt x="0" y="0"/>
                </a:moveTo>
                <a:lnTo>
                  <a:pt x="2205437" y="0"/>
                </a:lnTo>
                <a:lnTo>
                  <a:pt x="2205437" y="1575886"/>
                </a:lnTo>
                <a:lnTo>
                  <a:pt x="0" y="1575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5573715"/>
            <a:ext cx="1488096" cy="1903378"/>
          </a:xfrm>
          <a:custGeom>
            <a:avLst/>
            <a:gdLst/>
            <a:ahLst/>
            <a:cxnLst/>
            <a:rect r="r" b="b" t="t" l="l"/>
            <a:pathLst>
              <a:path h="1903378" w="1488096">
                <a:moveTo>
                  <a:pt x="0" y="0"/>
                </a:moveTo>
                <a:lnTo>
                  <a:pt x="1488096" y="0"/>
                </a:lnTo>
                <a:lnTo>
                  <a:pt x="1488096" y="1903378"/>
                </a:lnTo>
                <a:lnTo>
                  <a:pt x="0" y="1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772748" y="4285287"/>
            <a:ext cx="4689870" cy="4689870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10651300" y="7105325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4811" y="8673126"/>
            <a:ext cx="9326406" cy="1780496"/>
          </a:xfrm>
          <a:custGeom>
            <a:avLst/>
            <a:gdLst/>
            <a:ahLst/>
            <a:cxnLst/>
            <a:rect r="r" b="b" t="t" l="l"/>
            <a:pathLst>
              <a:path h="1780496" w="9326406">
                <a:moveTo>
                  <a:pt x="0" y="0"/>
                </a:moveTo>
                <a:lnTo>
                  <a:pt x="9326405" y="0"/>
                </a:lnTo>
                <a:lnTo>
                  <a:pt x="9326405" y="1780495"/>
                </a:lnTo>
                <a:lnTo>
                  <a:pt x="0" y="1780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1594" y="8673126"/>
            <a:ext cx="9326406" cy="1780496"/>
          </a:xfrm>
          <a:custGeom>
            <a:avLst/>
            <a:gdLst/>
            <a:ahLst/>
            <a:cxnLst/>
            <a:rect r="r" b="b" t="t" l="l"/>
            <a:pathLst>
              <a:path h="1780496" w="9326406">
                <a:moveTo>
                  <a:pt x="0" y="0"/>
                </a:moveTo>
                <a:lnTo>
                  <a:pt x="9326406" y="0"/>
                </a:lnTo>
                <a:lnTo>
                  <a:pt x="9326406" y="1780495"/>
                </a:lnTo>
                <a:lnTo>
                  <a:pt x="0" y="1780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9402" y="4158139"/>
            <a:ext cx="6525914" cy="1882287"/>
            <a:chOff x="0" y="0"/>
            <a:chExt cx="17392589" cy="50165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92590" cy="5016591"/>
            </a:xfrm>
            <a:custGeom>
              <a:avLst/>
              <a:gdLst/>
              <a:ahLst/>
              <a:cxnLst/>
              <a:rect r="r" b="b" t="t" l="l"/>
              <a:pathLst>
                <a:path h="5016591" w="17392590">
                  <a:moveTo>
                    <a:pt x="17392590" y="439420"/>
                  </a:moveTo>
                  <a:lnTo>
                    <a:pt x="17392590" y="3330031"/>
                  </a:lnTo>
                  <a:cubicBezTo>
                    <a:pt x="17392590" y="3572601"/>
                    <a:pt x="17195740" y="3769451"/>
                    <a:pt x="16953168" y="3769451"/>
                  </a:cubicBezTo>
                  <a:lnTo>
                    <a:pt x="1780540" y="3769451"/>
                  </a:lnTo>
                  <a:cubicBezTo>
                    <a:pt x="1925320" y="4196171"/>
                    <a:pt x="2146300" y="4598761"/>
                    <a:pt x="2298700" y="5016591"/>
                  </a:cubicBezTo>
                  <a:cubicBezTo>
                    <a:pt x="2123440" y="4762591"/>
                    <a:pt x="1510030" y="4246971"/>
                    <a:pt x="1162050" y="3769451"/>
                  </a:cubicBezTo>
                  <a:lnTo>
                    <a:pt x="439420" y="3769451"/>
                  </a:lnTo>
                  <a:cubicBezTo>
                    <a:pt x="196850" y="3769451"/>
                    <a:pt x="0" y="3572601"/>
                    <a:pt x="0" y="3330032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16953168" y="0"/>
                  </a:lnTo>
                  <a:cubicBezTo>
                    <a:pt x="17195740" y="0"/>
                    <a:pt x="17392590" y="196850"/>
                    <a:pt x="17392590" y="439420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869326" y="4384435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78268" y="4517110"/>
            <a:ext cx="5244515" cy="62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6"/>
              </a:lnSpc>
            </a:pPr>
            <a:r>
              <a:rPr lang="en-US" sz="3611">
                <a:solidFill>
                  <a:srgbClr val="000000"/>
                </a:solidFill>
                <a:latin typeface="Anonymous Pro Bold"/>
              </a:rPr>
              <a:t>CHOOSING A TOPIC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268738" y="3122847"/>
            <a:ext cx="1845639" cy="1988141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4630400" y="3154633"/>
            <a:ext cx="970188" cy="970188"/>
          </a:xfrm>
          <a:custGeom>
            <a:avLst/>
            <a:gdLst/>
            <a:ahLst/>
            <a:cxnLst/>
            <a:rect r="r" b="b" t="t" l="l"/>
            <a:pathLst>
              <a:path h="970188" w="970188">
                <a:moveTo>
                  <a:pt x="0" y="0"/>
                </a:moveTo>
                <a:lnTo>
                  <a:pt x="970188" y="0"/>
                </a:lnTo>
                <a:lnTo>
                  <a:pt x="970188" y="970188"/>
                </a:lnTo>
                <a:lnTo>
                  <a:pt x="0" y="9701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71471" y="3154633"/>
            <a:ext cx="970188" cy="970188"/>
          </a:xfrm>
          <a:custGeom>
            <a:avLst/>
            <a:gdLst/>
            <a:ahLst/>
            <a:cxnLst/>
            <a:rect r="r" b="b" t="t" l="l"/>
            <a:pathLst>
              <a:path h="970188" w="970188">
                <a:moveTo>
                  <a:pt x="0" y="0"/>
                </a:moveTo>
                <a:lnTo>
                  <a:pt x="970188" y="0"/>
                </a:lnTo>
                <a:lnTo>
                  <a:pt x="970188" y="970188"/>
                </a:lnTo>
                <a:lnTo>
                  <a:pt x="0" y="9701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54951" y="548332"/>
            <a:ext cx="7889801" cy="1119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150"/>
              </a:lnSpc>
              <a:spcBef>
                <a:spcPct val="0"/>
              </a:spcBef>
            </a:pPr>
            <a:r>
              <a:rPr lang="en-US" sz="6536">
                <a:solidFill>
                  <a:srgbClr val="2E1B5B"/>
                </a:solidFill>
                <a:latin typeface="HK Modular"/>
              </a:rPr>
              <a:t>STEP 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630400" y="4656265"/>
            <a:ext cx="7315200" cy="1396538"/>
          </a:xfrm>
          <a:custGeom>
            <a:avLst/>
            <a:gdLst/>
            <a:ahLst/>
            <a:cxnLst/>
            <a:rect r="r" b="b" t="t" l="l"/>
            <a:pathLst>
              <a:path h="1396538" w="7315200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24797" y="6454702"/>
            <a:ext cx="1760480" cy="1366773"/>
          </a:xfrm>
          <a:custGeom>
            <a:avLst/>
            <a:gdLst/>
            <a:ahLst/>
            <a:cxnLst/>
            <a:rect r="r" b="b" t="t" l="l"/>
            <a:pathLst>
              <a:path h="1366773" w="1760480">
                <a:moveTo>
                  <a:pt x="0" y="0"/>
                </a:moveTo>
                <a:lnTo>
                  <a:pt x="1760481" y="0"/>
                </a:lnTo>
                <a:lnTo>
                  <a:pt x="1760481" y="1366773"/>
                </a:lnTo>
                <a:lnTo>
                  <a:pt x="0" y="13667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18533">
            <a:off x="248464" y="377179"/>
            <a:ext cx="2721875" cy="2108216"/>
          </a:xfrm>
          <a:custGeom>
            <a:avLst/>
            <a:gdLst/>
            <a:ahLst/>
            <a:cxnLst/>
            <a:rect r="r" b="b" t="t" l="l"/>
            <a:pathLst>
              <a:path h="2108216" w="2721875">
                <a:moveTo>
                  <a:pt x="0" y="0"/>
                </a:moveTo>
                <a:lnTo>
                  <a:pt x="2721875" y="0"/>
                </a:lnTo>
                <a:lnTo>
                  <a:pt x="2721875" y="2108216"/>
                </a:lnTo>
                <a:lnTo>
                  <a:pt x="0" y="2108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55332" y="6410485"/>
            <a:ext cx="2668425" cy="2847815"/>
          </a:xfrm>
          <a:custGeom>
            <a:avLst/>
            <a:gdLst/>
            <a:ahLst/>
            <a:cxnLst/>
            <a:rect r="r" b="b" t="t" l="l"/>
            <a:pathLst>
              <a:path h="2847815" w="2668425">
                <a:moveTo>
                  <a:pt x="0" y="0"/>
                </a:moveTo>
                <a:lnTo>
                  <a:pt x="2668426" y="0"/>
                </a:lnTo>
                <a:lnTo>
                  <a:pt x="2668426" y="2847815"/>
                </a:lnTo>
                <a:lnTo>
                  <a:pt x="0" y="28478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64059" y="6489450"/>
            <a:ext cx="6200692" cy="133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31"/>
              </a:lnSpc>
              <a:spcBef>
                <a:spcPct val="0"/>
              </a:spcBef>
            </a:pPr>
            <a:r>
              <a:rPr lang="en-US" sz="3808">
                <a:solidFill>
                  <a:srgbClr val="2E1B5B"/>
                </a:solidFill>
                <a:latin typeface="HK Modular"/>
              </a:rPr>
              <a:t>ADVANCE TO THE NEXT STEP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54951" y="1898845"/>
            <a:ext cx="14273212" cy="779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3"/>
              </a:lnSpc>
              <a:spcBef>
                <a:spcPct val="0"/>
              </a:spcBef>
            </a:pPr>
            <a:r>
              <a:rPr lang="en-US" sz="4559">
                <a:solidFill>
                  <a:srgbClr val="000000"/>
                </a:solidFill>
                <a:latin typeface="Anonymous Pro Bold"/>
              </a:rPr>
              <a:t>Princess Bubblegum, what was our first step?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31513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10616" y="2397630"/>
            <a:ext cx="6689788" cy="1143346"/>
          </a:xfrm>
          <a:custGeom>
            <a:avLst/>
            <a:gdLst/>
            <a:ahLst/>
            <a:cxnLst/>
            <a:rect r="r" b="b" t="t" l="l"/>
            <a:pathLst>
              <a:path h="1143346" w="6689788">
                <a:moveTo>
                  <a:pt x="0" y="0"/>
                </a:moveTo>
                <a:lnTo>
                  <a:pt x="6689788" y="0"/>
                </a:lnTo>
                <a:lnTo>
                  <a:pt x="6689788" y="1143346"/>
                </a:lnTo>
                <a:lnTo>
                  <a:pt x="0" y="11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77018" y="4478545"/>
            <a:ext cx="4354036" cy="4211541"/>
          </a:xfrm>
          <a:custGeom>
            <a:avLst/>
            <a:gdLst/>
            <a:ahLst/>
            <a:cxnLst/>
            <a:rect r="r" b="b" t="t" l="l"/>
            <a:pathLst>
              <a:path h="4211541" w="4354036">
                <a:moveTo>
                  <a:pt x="0" y="0"/>
                </a:moveTo>
                <a:lnTo>
                  <a:pt x="4354036" y="0"/>
                </a:lnTo>
                <a:lnTo>
                  <a:pt x="4354036" y="4211541"/>
                </a:lnTo>
                <a:lnTo>
                  <a:pt x="0" y="4211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28293" y="1125211"/>
            <a:ext cx="748490" cy="748490"/>
          </a:xfrm>
          <a:custGeom>
            <a:avLst/>
            <a:gdLst/>
            <a:ahLst/>
            <a:cxnLst/>
            <a:rect r="r" b="b" t="t" l="l"/>
            <a:pathLst>
              <a:path h="748490" w="748490">
                <a:moveTo>
                  <a:pt x="0" y="0"/>
                </a:moveTo>
                <a:lnTo>
                  <a:pt x="748489" y="0"/>
                </a:lnTo>
                <a:lnTo>
                  <a:pt x="748489" y="748490"/>
                </a:lnTo>
                <a:lnTo>
                  <a:pt x="0" y="748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478919" y="3352768"/>
            <a:ext cx="6374744" cy="1990942"/>
            <a:chOff x="0" y="0"/>
            <a:chExt cx="16062488" cy="50165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62488" cy="5016591"/>
            </a:xfrm>
            <a:custGeom>
              <a:avLst/>
              <a:gdLst/>
              <a:ahLst/>
              <a:cxnLst/>
              <a:rect r="r" b="b" t="t" l="l"/>
              <a:pathLst>
                <a:path h="5016591" w="16062488">
                  <a:moveTo>
                    <a:pt x="16062488" y="439420"/>
                  </a:moveTo>
                  <a:lnTo>
                    <a:pt x="16062488" y="3330031"/>
                  </a:lnTo>
                  <a:cubicBezTo>
                    <a:pt x="16062488" y="3572601"/>
                    <a:pt x="15865638" y="3769451"/>
                    <a:pt x="15623068" y="3769451"/>
                  </a:cubicBezTo>
                  <a:lnTo>
                    <a:pt x="1780540" y="3769451"/>
                  </a:lnTo>
                  <a:cubicBezTo>
                    <a:pt x="1925320" y="4196171"/>
                    <a:pt x="2146300" y="4598761"/>
                    <a:pt x="2298700" y="5016591"/>
                  </a:cubicBezTo>
                  <a:cubicBezTo>
                    <a:pt x="2123440" y="4762591"/>
                    <a:pt x="1510030" y="4246971"/>
                    <a:pt x="1162050" y="3769451"/>
                  </a:cubicBezTo>
                  <a:lnTo>
                    <a:pt x="439420" y="3769451"/>
                  </a:lnTo>
                  <a:cubicBezTo>
                    <a:pt x="196850" y="3769451"/>
                    <a:pt x="0" y="3572601"/>
                    <a:pt x="0" y="3330032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15623068" y="0"/>
                  </a:lnTo>
                  <a:cubicBezTo>
                    <a:pt x="15865638" y="0"/>
                    <a:pt x="16062488" y="196850"/>
                    <a:pt x="16062488" y="439420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1018533">
            <a:off x="635100" y="509844"/>
            <a:ext cx="2721875" cy="2108216"/>
          </a:xfrm>
          <a:custGeom>
            <a:avLst/>
            <a:gdLst/>
            <a:ahLst/>
            <a:cxnLst/>
            <a:rect r="r" b="b" t="t" l="l"/>
            <a:pathLst>
              <a:path h="2108216" w="2721875">
                <a:moveTo>
                  <a:pt x="0" y="0"/>
                </a:moveTo>
                <a:lnTo>
                  <a:pt x="2721875" y="0"/>
                </a:lnTo>
                <a:lnTo>
                  <a:pt x="2721875" y="2108216"/>
                </a:lnTo>
                <a:lnTo>
                  <a:pt x="0" y="2108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53848" y="3592128"/>
            <a:ext cx="912802" cy="912802"/>
          </a:xfrm>
          <a:custGeom>
            <a:avLst/>
            <a:gdLst/>
            <a:ahLst/>
            <a:cxnLst/>
            <a:rect r="r" b="b" t="t" l="l"/>
            <a:pathLst>
              <a:path h="912802" w="912802">
                <a:moveTo>
                  <a:pt x="0" y="0"/>
                </a:moveTo>
                <a:lnTo>
                  <a:pt x="912801" y="0"/>
                </a:lnTo>
                <a:lnTo>
                  <a:pt x="912801" y="912801"/>
                </a:lnTo>
                <a:lnTo>
                  <a:pt x="0" y="9128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3666649" y="5331066"/>
            <a:ext cx="3120593" cy="335902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605439" y="660206"/>
            <a:ext cx="11985447" cy="126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STEP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84976" y="3390007"/>
            <a:ext cx="4571166" cy="133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</a:pPr>
            <a:r>
              <a:rPr lang="en-US" sz="3820">
                <a:solidFill>
                  <a:srgbClr val="000000"/>
                </a:solidFill>
                <a:latin typeface="Anonymous Pro Bold"/>
              </a:rPr>
              <a:t>DIVIDING RESPONSIBILITIES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1589668" y="3872852"/>
            <a:ext cx="1845639" cy="1988141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15616302" y="6365496"/>
            <a:ext cx="1760480" cy="1366773"/>
          </a:xfrm>
          <a:custGeom>
            <a:avLst/>
            <a:gdLst/>
            <a:ahLst/>
            <a:cxnLst/>
            <a:rect r="r" b="b" t="t" l="l"/>
            <a:pathLst>
              <a:path h="1366773" w="1760480">
                <a:moveTo>
                  <a:pt x="0" y="0"/>
                </a:moveTo>
                <a:lnTo>
                  <a:pt x="1760480" y="0"/>
                </a:lnTo>
                <a:lnTo>
                  <a:pt x="1760480" y="1366773"/>
                </a:lnTo>
                <a:lnTo>
                  <a:pt x="0" y="13667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55564" y="6400243"/>
            <a:ext cx="6200692" cy="133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31"/>
              </a:lnSpc>
              <a:spcBef>
                <a:spcPct val="0"/>
              </a:spcBef>
            </a:pPr>
            <a:r>
              <a:rPr lang="en-US" sz="3808">
                <a:solidFill>
                  <a:srgbClr val="2E1B5B"/>
                </a:solidFill>
                <a:latin typeface="HK Modular"/>
              </a:rPr>
              <a:t>ADVANCE TO THE NEXT STEP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DAF2YMzFLyg</dc:identifier>
  <dcterms:modified xsi:type="dcterms:W3CDTF">2011-08-01T06:04:30Z</dcterms:modified>
  <cp:revision>1</cp:revision>
  <dc:title>the best game ever</dc:title>
</cp:coreProperties>
</file>